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6" r:id="rId1"/>
  </p:sldMasterIdLst>
  <p:notesMasterIdLst>
    <p:notesMasterId r:id="rId26"/>
  </p:notesMasterIdLst>
  <p:sldIdLst>
    <p:sldId id="263" r:id="rId2"/>
    <p:sldId id="261"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293" r:id="rId20"/>
    <p:sldId id="264" r:id="rId21"/>
    <p:sldId id="265" r:id="rId22"/>
    <p:sldId id="267" r:id="rId23"/>
    <p:sldId id="310" r:id="rId24"/>
    <p:sldId id="292" r:id="rId25"/>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AF4"/>
    <a:srgbClr val="FFFFFF"/>
    <a:srgbClr val="2B216D"/>
    <a:srgbClr val="929292"/>
    <a:srgbClr val="050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372" autoAdjust="0"/>
    <p:restoredTop sz="94538"/>
  </p:normalViewPr>
  <p:slideViewPr>
    <p:cSldViewPr snapToGrid="0" snapToObjects="1">
      <p:cViewPr>
        <p:scale>
          <a:sx n="52" d="100"/>
          <a:sy n="52" d="100"/>
        </p:scale>
        <p:origin x="-414" y="-166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E0494D7-2A78-41C8-A8FD-BF3794A1026C}" type="datetimeFigureOut">
              <a:rPr lang="en-US"/>
              <a:pPr>
                <a:defRPr/>
              </a:pPr>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50A6144-7112-4B46-82C2-277C48B6E3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6" name="Rectangle 26">
            <a:extLst>
              <a:ext uri="{FF2B5EF4-FFF2-40B4-BE49-F238E27FC236}"/>
            </a:extLst>
          </p:cNvPr>
          <p:cNvSpPr/>
          <p:nvPr userDrawn="1"/>
        </p:nvSpPr>
        <p:spPr>
          <a:xfrm>
            <a:off x="3865563" y="4524375"/>
            <a:ext cx="8326437" cy="23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DC1107E2-BD6A-4418-AC5A-AFE9D26067BE}"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46" name="Picture Placeholder 45">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40"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_Three Content w/ Photos">
    <p:bg>
      <p:bgPr>
        <a:solidFill>
          <a:schemeClr val="bg1"/>
        </a:solidFill>
        <a:effectLst/>
      </p:bgPr>
    </p:bg>
    <p:spTree>
      <p:nvGrpSpPr>
        <p:cNvPr id="1" name=""/>
        <p:cNvGrpSpPr/>
        <p:nvPr/>
      </p:nvGrpSpPr>
      <p:grpSpPr>
        <a:xfrm>
          <a:off x="0" y="0"/>
          <a:ext cx="0" cy="0"/>
          <a:chOff x="0" y="0"/>
          <a:chExt cx="0" cy="0"/>
        </a:xfrm>
      </p:grpSpPr>
      <p:pic>
        <p:nvPicPr>
          <p:cNvPr id="9"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0"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5" name="Text Placeholder 4">
            <a:extLst>
              <a:ext uri="{FF2B5EF4-FFF2-40B4-BE49-F238E27FC236}"/>
            </a:extLst>
          </p:cNvPr>
          <p:cNvSpPr>
            <a:spLocks noGrp="1"/>
          </p:cNvSpPr>
          <p:nvPr>
            <p:ph type="body" sz="quarter" idx="10"/>
          </p:nvPr>
        </p:nvSpPr>
        <p:spPr>
          <a:xfrm>
            <a:off x="1333398" y="3839342"/>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7" name="Picture Placeholder 6">
            <a:extLst>
              <a:ext uri="{FF2B5EF4-FFF2-40B4-BE49-F238E27FC236}"/>
            </a:extLst>
          </p:cNvPr>
          <p:cNvSpPr>
            <a:spLocks noGrp="1"/>
          </p:cNvSpPr>
          <p:nvPr>
            <p:ph type="pic" sz="quarter" idx="13"/>
          </p:nvPr>
        </p:nvSpPr>
        <p:spPr>
          <a:xfrm>
            <a:off x="1228589" y="2259476"/>
            <a:ext cx="1434998" cy="1313481"/>
          </a:xfrm>
        </p:spPr>
        <p:txBody>
          <a:bodyPr rtlCol="0">
            <a:normAutofit/>
          </a:bodyPr>
          <a:lstStyle>
            <a:lvl1pPr marL="0" indent="0">
              <a:buNone/>
              <a:defRPr/>
            </a:lvl1pPr>
          </a:lstStyle>
          <a:p>
            <a:pPr lvl="0"/>
            <a:r>
              <a:rPr lang="en-US" noProof="0" dirty="0"/>
              <a:t>Click icon to add picture</a:t>
            </a:r>
          </a:p>
        </p:txBody>
      </p:sp>
      <p:sp>
        <p:nvSpPr>
          <p:cNvPr id="18" name="Picture Placeholder 6">
            <a:extLst>
              <a:ext uri="{FF2B5EF4-FFF2-40B4-BE49-F238E27FC236}"/>
            </a:extLst>
          </p:cNvPr>
          <p:cNvSpPr>
            <a:spLocks noGrp="1"/>
          </p:cNvSpPr>
          <p:nvPr>
            <p:ph type="pic" sz="quarter" idx="16"/>
          </p:nvPr>
        </p:nvSpPr>
        <p:spPr>
          <a:xfrm>
            <a:off x="4838818" y="2259477"/>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19" name="Picture Placeholder 6">
            <a:extLst>
              <a:ext uri="{FF2B5EF4-FFF2-40B4-BE49-F238E27FC236}"/>
            </a:extLst>
          </p:cNvPr>
          <p:cNvSpPr>
            <a:spLocks noGrp="1"/>
          </p:cNvSpPr>
          <p:nvPr>
            <p:ph type="pic" sz="quarter" idx="17"/>
          </p:nvPr>
        </p:nvSpPr>
        <p:spPr>
          <a:xfrm>
            <a:off x="8449047" y="2259476"/>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34" name="Text Placeholder 4">
            <a:extLst>
              <a:ext uri="{FF2B5EF4-FFF2-40B4-BE49-F238E27FC236}"/>
            </a:extLst>
          </p:cNvPr>
          <p:cNvSpPr>
            <a:spLocks noGrp="1"/>
          </p:cNvSpPr>
          <p:nvPr>
            <p:ph type="body" sz="quarter" idx="18"/>
          </p:nvPr>
        </p:nvSpPr>
        <p:spPr>
          <a:xfrm>
            <a:off x="4943627" y="3839341"/>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35" name="Text Placeholder 4">
            <a:extLst>
              <a:ext uri="{FF2B5EF4-FFF2-40B4-BE49-F238E27FC236}"/>
            </a:extLst>
          </p:cNvPr>
          <p:cNvSpPr>
            <a:spLocks noGrp="1"/>
          </p:cNvSpPr>
          <p:nvPr>
            <p:ph type="body" sz="quarter" idx="19"/>
          </p:nvPr>
        </p:nvSpPr>
        <p:spPr>
          <a:xfrm>
            <a:off x="8553856" y="3839340"/>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Content Placeholder 2"/>
          <p:cNvSpPr>
            <a:spLocks noGrp="1"/>
          </p:cNvSpPr>
          <p:nvPr>
            <p:ph sz="half" idx="1"/>
          </p:nvPr>
        </p:nvSpPr>
        <p:spPr>
          <a:xfrm>
            <a:off x="1158240" y="2160633"/>
            <a:ext cx="4937760" cy="3514953"/>
          </a:xfrm>
        </p:spPr>
        <p:txBody>
          <a:bodyPr/>
          <a:lstStyle/>
          <a:p>
            <a:pPr lvl="0"/>
            <a:r>
              <a:rPr lang="en-US"/>
              <a:t>Click to edit Master text styles</a:t>
            </a:r>
          </a:p>
        </p:txBody>
      </p:sp>
      <p:sp>
        <p:nvSpPr>
          <p:cNvPr id="4" name="Content Placeholder 3"/>
          <p:cNvSpPr>
            <a:spLocks noGrp="1"/>
          </p:cNvSpPr>
          <p:nvPr>
            <p:ph sz="half" idx="2"/>
          </p:nvPr>
        </p:nvSpPr>
        <p:spPr>
          <a:xfrm>
            <a:off x="6278881" y="2160634"/>
            <a:ext cx="4937760" cy="3514953"/>
          </a:xfrm>
        </p:spPr>
        <p:txBody>
          <a:bodyPr/>
          <a:lstStyle/>
          <a:p>
            <a:pPr lvl="0"/>
            <a:r>
              <a:rPr lang="en-US"/>
              <a:t>Click to edit Master text styles</a:t>
            </a:r>
          </a:p>
        </p:txBody>
      </p:sp>
      <p:sp>
        <p:nvSpPr>
          <p:cNvPr id="12"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_Three Conten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9"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7" name="Content Placeholder 2">
            <a:extLst>
              <a:ext uri="{FF2B5EF4-FFF2-40B4-BE49-F238E27FC236}"/>
            </a:extLst>
          </p:cNvPr>
          <p:cNvSpPr>
            <a:spLocks noGrp="1"/>
          </p:cNvSpPr>
          <p:nvPr>
            <p:ph sz="half" idx="1"/>
          </p:nvPr>
        </p:nvSpPr>
        <p:spPr>
          <a:xfrm>
            <a:off x="1223403" y="2145624"/>
            <a:ext cx="3311435" cy="3545727"/>
          </a:xfrm>
        </p:spPr>
        <p:txBody>
          <a:bodyPr/>
          <a:lstStyle>
            <a:lvl1pPr marL="0" indent="0">
              <a:buNone/>
              <a:defRPr/>
            </a:lvl1pPr>
          </a:lstStyle>
          <a:p>
            <a:pPr lvl="0"/>
            <a:r>
              <a:rPr lang="en-US"/>
              <a:t>Click to edit Master text styles</a:t>
            </a:r>
          </a:p>
        </p:txBody>
      </p:sp>
      <p:sp>
        <p:nvSpPr>
          <p:cNvPr id="8" name="Content Placeholder 3">
            <a:extLst>
              <a:ext uri="{FF2B5EF4-FFF2-40B4-BE49-F238E27FC236}"/>
            </a:extLst>
          </p:cNvPr>
          <p:cNvSpPr>
            <a:spLocks noGrp="1"/>
          </p:cNvSpPr>
          <p:nvPr>
            <p:ph sz="half" idx="2"/>
          </p:nvPr>
        </p:nvSpPr>
        <p:spPr>
          <a:xfrm>
            <a:off x="4699212" y="2145624"/>
            <a:ext cx="3209109" cy="3545727"/>
          </a:xfrm>
        </p:spPr>
        <p:txBody>
          <a:bodyPr/>
          <a:lstStyle>
            <a:lvl1pPr marL="0" indent="0">
              <a:buNone/>
              <a:defRPr/>
            </a:lvl1pPr>
          </a:lstStyle>
          <a:p>
            <a:pPr lvl="0"/>
            <a:r>
              <a:rPr lang="en-US"/>
              <a:t>Click to edit Master text styles</a:t>
            </a:r>
          </a:p>
        </p:txBody>
      </p:sp>
      <p:sp>
        <p:nvSpPr>
          <p:cNvPr id="12" name="Content Placeholder 3">
            <a:extLst>
              <a:ext uri="{FF2B5EF4-FFF2-40B4-BE49-F238E27FC236}"/>
            </a:extLst>
          </p:cNvPr>
          <p:cNvSpPr>
            <a:spLocks noGrp="1"/>
          </p:cNvSpPr>
          <p:nvPr>
            <p:ph sz="half" idx="13"/>
          </p:nvPr>
        </p:nvSpPr>
        <p:spPr>
          <a:xfrm>
            <a:off x="8072695" y="2145625"/>
            <a:ext cx="3209109" cy="3545727"/>
          </a:xfrm>
        </p:spPr>
        <p:txBody>
          <a:bodyPr/>
          <a:lstStyle>
            <a:lvl1pPr marL="0" indent="0">
              <a:buNone/>
              <a:defRPr/>
            </a:lvl1pPr>
          </a:lstStyle>
          <a:p>
            <a:pPr lvl="0"/>
            <a:r>
              <a:rPr lang="en-US"/>
              <a:t>Click to edit Master text styles</a:t>
            </a:r>
          </a:p>
        </p:txBody>
      </p:sp>
      <p:sp>
        <p:nvSpPr>
          <p:cNvPr id="13"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_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8" name="Picture 11"/>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Text Placeholder 2"/>
          <p:cNvSpPr>
            <a:spLocks noGrp="1"/>
          </p:cNvSpPr>
          <p:nvPr>
            <p:ph type="body" idx="1"/>
          </p:nvPr>
        </p:nvSpPr>
        <p:spPr>
          <a:xfrm>
            <a:off x="115824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8240" y="2851355"/>
            <a:ext cx="4937760" cy="3378200"/>
          </a:xfrm>
        </p:spPr>
        <p:txBody>
          <a:bodyPr/>
          <a:lstStyle>
            <a:lvl1pPr marL="91440" indent="0">
              <a:buNone/>
              <a:defRPr/>
            </a:lvl1pPr>
          </a:lstStyle>
          <a:p>
            <a:pPr lvl="0"/>
            <a:r>
              <a:rPr lang="en-US"/>
              <a:t>Click to edit Master text styles</a:t>
            </a:r>
          </a:p>
        </p:txBody>
      </p:sp>
      <p:sp>
        <p:nvSpPr>
          <p:cNvPr id="5" name="Text Placeholder 4"/>
          <p:cNvSpPr>
            <a:spLocks noGrp="1"/>
          </p:cNvSpPr>
          <p:nvPr>
            <p:ph type="body" sz="quarter" idx="3"/>
          </p:nvPr>
        </p:nvSpPr>
        <p:spPr>
          <a:xfrm>
            <a:off x="627888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851355"/>
            <a:ext cx="4937760" cy="3378200"/>
          </a:xfrm>
        </p:spPr>
        <p:txBody>
          <a:bodyPr/>
          <a:lstStyle>
            <a:lvl1pPr marL="91440" indent="0">
              <a:buNone/>
              <a:defRPr/>
            </a:lvl1pPr>
          </a:lstStyle>
          <a:p>
            <a:pPr lvl="0"/>
            <a:r>
              <a:rPr lang="en-US"/>
              <a:t>Click to edit Master text styles</a:t>
            </a:r>
          </a:p>
        </p:txBody>
      </p:sp>
      <p:sp>
        <p:nvSpPr>
          <p:cNvPr id="14"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311435" cy="4023360"/>
          </a:xfrm>
        </p:spPr>
        <p:txBody>
          <a:bodyPr/>
          <a:lstStyle>
            <a:lvl1pPr marL="137160" indent="0">
              <a:buNone/>
              <a:defRPr/>
            </a:lvl1pPr>
          </a:lstStyle>
          <a:p>
            <a:pPr lvl="0"/>
            <a:r>
              <a:rPr lang="en-US"/>
              <a:t>Click to edit Master text styles</a:t>
            </a:r>
          </a:p>
        </p:txBody>
      </p:sp>
      <p:sp>
        <p:nvSpPr>
          <p:cNvPr id="4" name="Content Placeholder 3"/>
          <p:cNvSpPr>
            <a:spLocks noGrp="1"/>
          </p:cNvSpPr>
          <p:nvPr>
            <p:ph sz="half" idx="2"/>
          </p:nvPr>
        </p:nvSpPr>
        <p:spPr>
          <a:xfrm>
            <a:off x="4573088" y="1845734"/>
            <a:ext cx="3209109" cy="4023360"/>
          </a:xfrm>
        </p:spPr>
        <p:txBody>
          <a:bodyPr/>
          <a:lstStyle>
            <a:lvl1pPr marL="137160" indent="0">
              <a:buNone/>
              <a:defRPr/>
            </a:lvl1pPr>
          </a:lstStyle>
          <a:p>
            <a:pPr lvl="0"/>
            <a:r>
              <a:rPr lang="en-US"/>
              <a:t>Click to edit Master text styles</a:t>
            </a:r>
          </a:p>
        </p:txBody>
      </p:sp>
      <p:sp>
        <p:nvSpPr>
          <p:cNvPr id="9" name="Content Placeholder 3"/>
          <p:cNvSpPr>
            <a:spLocks noGrp="1"/>
          </p:cNvSpPr>
          <p:nvPr>
            <p:ph sz="half" idx="13"/>
          </p:nvPr>
        </p:nvSpPr>
        <p:spPr>
          <a:xfrm>
            <a:off x="7946571" y="1845735"/>
            <a:ext cx="3209109" cy="4023360"/>
          </a:xfrm>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342876FA-650F-45D3-BC5D-9FC6BAA4A5D1}"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9" name="TextBox 9">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1090627" y="2284757"/>
            <a:ext cx="6605814"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12" name="Title 15">
            <a:extLst>
              <a:ext uri="{FF2B5EF4-FFF2-40B4-BE49-F238E27FC236}"/>
            </a:extLst>
          </p:cNvPr>
          <p:cNvSpPr>
            <a:spLocks noGrp="1"/>
          </p:cNvSpPr>
          <p:nvPr>
            <p:ph type="title"/>
          </p:nvPr>
        </p:nvSpPr>
        <p:spPr>
          <a:xfrm>
            <a:off x="594692" y="812871"/>
            <a:ext cx="7182213" cy="800701"/>
          </a:xfrm>
        </p:spPr>
        <p:txBody>
          <a:bodyPr/>
          <a:lstStyle>
            <a:lvl1pPr>
              <a:defRPr sz="4400"/>
            </a:lvl1pPr>
          </a:lstStyle>
          <a:p>
            <a:r>
              <a:rPr lang="en-US"/>
              <a:t>Click to edit Master title style</a:t>
            </a:r>
            <a:endParaRPr lang="en-US" dirty="0"/>
          </a:p>
        </p:txBody>
      </p:sp>
      <p:sp>
        <p:nvSpPr>
          <p:cNvPr id="10"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00D8D5AF-FC29-4D37-8009-B61E544EA9F2}"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7" name="TextBox 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544285" y="2341555"/>
            <a:ext cx="7064829"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9" name="Title 9"/>
          <p:cNvSpPr>
            <a:spLocks noGrp="1"/>
          </p:cNvSpPr>
          <p:nvPr>
            <p:ph type="title"/>
          </p:nvPr>
        </p:nvSpPr>
        <p:spPr>
          <a:xfrm>
            <a:off x="544285" y="700440"/>
            <a:ext cx="7064829" cy="1509149"/>
          </a:xfrm>
        </p:spPr>
        <p:txBody>
          <a:bodyPr/>
          <a:lstStyle/>
          <a:p>
            <a:r>
              <a:rPr lang="en-US"/>
              <a:t>Click to edit Master title style</a:t>
            </a:r>
            <a:endParaRPr lang="en-US" dirty="0"/>
          </a:p>
        </p:txBody>
      </p:sp>
      <p:sp>
        <p:nvSpPr>
          <p:cNvPr id="8"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Title Slide (Large Dot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9688" y="5253038"/>
            <a:ext cx="3949700" cy="636587"/>
          </a:xfrm>
          <a:prstGeom prst="rect">
            <a:avLst/>
          </a:prstGeom>
          <a:noFill/>
          <a:ln w="9525">
            <a:noFill/>
            <a:miter lim="800000"/>
            <a:headEnd/>
            <a:tailEnd/>
          </a:ln>
        </p:spPr>
      </p:pic>
      <p:sp>
        <p:nvSpPr>
          <p:cNvPr id="6"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1" name="Picture Placeholder 10">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12" name="Title 1">
            <a:extLst>
              <a:ext uri="{FF2B5EF4-FFF2-40B4-BE49-F238E27FC236}"/>
            </a:extLst>
          </p:cNvPr>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3"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with Caption - Three Column">
    <p:spTree>
      <p:nvGrpSpPr>
        <p:cNvPr id="1" name=""/>
        <p:cNvGrpSpPr/>
        <p:nvPr/>
      </p:nvGrpSpPr>
      <p:grpSpPr>
        <a:xfrm>
          <a:off x="0" y="0"/>
          <a:ext cx="0" cy="0"/>
          <a:chOff x="0" y="0"/>
          <a:chExt cx="0" cy="0"/>
        </a:xfrm>
      </p:grpSpPr>
      <p:sp>
        <p:nvSpPr>
          <p:cNvPr id="5" name="Rectangle 9">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1"/>
                </a:solidFill>
                <a:latin typeface="+mn-lt"/>
                <a:cs typeface="+mn-cs"/>
              </a:rPr>
              <a:t>p</a:t>
            </a:r>
            <a:fld id="{9D808684-C93A-4084-8FCA-971E0DB75D0A}" type="slidenum">
              <a:rPr lang="en-US" sz="1000">
                <a:solidFill>
                  <a:schemeClr val="bg1"/>
                </a:solidFill>
                <a:latin typeface="+mn-lt"/>
                <a:cs typeface="+mn-cs"/>
              </a:rPr>
              <a:pPr algn="r" fontAlgn="auto">
                <a:spcBef>
                  <a:spcPts val="0"/>
                </a:spcBef>
                <a:spcAft>
                  <a:spcPts val="0"/>
                </a:spcAft>
                <a:defRPr/>
              </a:pPr>
              <a:t>‹#›</a:t>
            </a:fld>
            <a:endParaRPr lang="en-US" sz="1000" dirty="0" err="1">
              <a:solidFill>
                <a:schemeClr val="bg1"/>
              </a:solidFill>
              <a:latin typeface="+mn-lt"/>
              <a:cs typeface="+mn-cs"/>
            </a:endParaRPr>
          </a:p>
        </p:txBody>
      </p:sp>
      <p:sp>
        <p:nvSpPr>
          <p:cNvPr id="7" name="TextBox 6">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3" name="Content Placeholder 2"/>
          <p:cNvSpPr>
            <a:spLocks noGrp="1"/>
          </p:cNvSpPr>
          <p:nvPr>
            <p:ph idx="1"/>
          </p:nvPr>
        </p:nvSpPr>
        <p:spPr>
          <a:xfrm>
            <a:off x="3980043" y="997131"/>
            <a:ext cx="3755571"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Content Placeholder 2"/>
          <p:cNvSpPr>
            <a:spLocks noGrp="1"/>
          </p:cNvSpPr>
          <p:nvPr>
            <p:ph idx="11"/>
          </p:nvPr>
        </p:nvSpPr>
        <p:spPr>
          <a:xfrm>
            <a:off x="512754" y="997131"/>
            <a:ext cx="3102429"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471338" y="1015148"/>
            <a:ext cx="3352800" cy="4845720"/>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657A2AC2-7E9C-4646-A0D1-14D5B4B2B5D2}"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Title 1"/>
          <p:cNvSpPr>
            <a:spLocks noGrp="1"/>
          </p:cNvSpPr>
          <p:nvPr>
            <p:ph type="title"/>
          </p:nvPr>
        </p:nvSpPr>
        <p:spPr>
          <a:xfrm>
            <a:off x="1097280" y="580344"/>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2254296"/>
            <a:ext cx="10058400" cy="4023360"/>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mp; Text">
    <p:spTree>
      <p:nvGrpSpPr>
        <p:cNvPr id="1" name=""/>
        <p:cNvGrpSpPr/>
        <p:nvPr/>
      </p:nvGrpSpPr>
      <p:grpSpPr>
        <a:xfrm>
          <a:off x="0" y="0"/>
          <a:ext cx="0" cy="0"/>
          <a:chOff x="0" y="0"/>
          <a:chExt cx="0" cy="0"/>
        </a:xfrm>
      </p:grpSpPr>
      <p:pic>
        <p:nvPicPr>
          <p:cNvPr id="4" name="Picture 6"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F42FA606-A52F-4A6D-9454-F61FB8E9F08B}"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Vertical Title 1"/>
          <p:cNvSpPr>
            <a:spLocks noGrp="1"/>
          </p:cNvSpPr>
          <p:nvPr>
            <p:ph type="title" orient="vert"/>
          </p:nvPr>
        </p:nvSpPr>
        <p:spPr>
          <a:xfrm>
            <a:off x="8724900" y="5502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550289"/>
            <a:ext cx="7734300" cy="5757422"/>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Section 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2" name="Picture Placeholder 11">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2788171 h 5149516"/>
              <a:gd name="connsiteX3" fmla="*/ 3866146 w 12192000"/>
              <a:gd name="connsiteY3" fmla="*/ 2788171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2788171"/>
                </a:lnTo>
                <a:lnTo>
                  <a:pt x="3866146" y="2788171"/>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75159" y="2990850"/>
            <a:ext cx="8038070"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0" name="Text Placeholder 3">
            <a:extLst>
              <a:ext uri="{FF2B5EF4-FFF2-40B4-BE49-F238E27FC236}"/>
            </a:extLst>
          </p:cNvPr>
          <p:cNvSpPr>
            <a:spLocks noGrp="1"/>
          </p:cNvSpPr>
          <p:nvPr>
            <p:ph type="body" sz="quarter" idx="13"/>
          </p:nvPr>
        </p:nvSpPr>
        <p:spPr>
          <a:xfrm>
            <a:off x="4144475" y="4026305"/>
            <a:ext cx="2813033" cy="2446337"/>
          </a:xfrm>
        </p:spPr>
        <p:txBody>
          <a:bodyPr>
            <a:normAutofit/>
          </a:bodyPr>
          <a:lstStyle>
            <a:lvl2pPr marL="0" indent="0" algn="l">
              <a:buNone/>
              <a:defRPr sz="2600"/>
            </a:lvl2pPr>
          </a:lstStyle>
          <a:p>
            <a:pPr lvl="0"/>
            <a:r>
              <a:rPr lang="en-US" dirty="0"/>
              <a:t>Click to edit Master text styles</a:t>
            </a:r>
          </a:p>
        </p:txBody>
      </p:sp>
      <p:sp>
        <p:nvSpPr>
          <p:cNvPr id="11" name="Text Placeholder 3">
            <a:extLst>
              <a:ext uri="{FF2B5EF4-FFF2-40B4-BE49-F238E27FC236}"/>
            </a:extLst>
          </p:cNvPr>
          <p:cNvSpPr>
            <a:spLocks noGrp="1"/>
          </p:cNvSpPr>
          <p:nvPr>
            <p:ph type="body" sz="quarter" idx="14"/>
          </p:nvPr>
        </p:nvSpPr>
        <p:spPr>
          <a:xfrm>
            <a:off x="7235837" y="4026304"/>
            <a:ext cx="2813033" cy="2446337"/>
          </a:xfrm>
        </p:spPr>
        <p:txBody>
          <a:bodyPr>
            <a:normAutofit/>
          </a:bodyPr>
          <a:lstStyle>
            <a:lvl2pPr marL="0" indent="0">
              <a:buNone/>
              <a:defRPr sz="2600"/>
            </a:lvl2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_Index Slide">
    <p:bg>
      <p:bgPr>
        <a:solidFill>
          <a:schemeClr val="tx1"/>
        </a:solidFill>
        <a:effectLst/>
      </p:bgPr>
    </p:bg>
    <p:spTree>
      <p:nvGrpSpPr>
        <p:cNvPr id="1" name=""/>
        <p:cNvGrpSpPr/>
        <p:nvPr/>
      </p:nvGrpSpPr>
      <p:grpSpPr>
        <a:xfrm>
          <a:off x="0" y="0"/>
          <a:ext cx="0" cy="0"/>
          <a:chOff x="0" y="0"/>
          <a:chExt cx="0" cy="0"/>
        </a:xfrm>
      </p:grpSpPr>
      <p:sp>
        <p:nvSpPr>
          <p:cNvPr id="4"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2"/>
                </a:solidFill>
                <a:latin typeface="+mn-lt"/>
                <a:cs typeface="+mn-cs"/>
              </a:rPr>
              <a:t>DiSC® is a registered trademark of Wiley.</a:t>
            </a:r>
          </a:p>
        </p:txBody>
      </p:sp>
      <p:sp>
        <p:nvSpPr>
          <p:cNvPr id="5" name="TextBox 8">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solidFill>
                  <a:schemeClr val="bg2"/>
                </a:solidFill>
                <a:latin typeface="+mn-lt"/>
                <a:cs typeface="+mn-cs"/>
              </a:rPr>
              <a:t>discprofile.com</a:t>
            </a:r>
            <a:endParaRPr lang="en-US" sz="800" dirty="0">
              <a:solidFill>
                <a:schemeClr val="bg2"/>
              </a:solidFill>
              <a:latin typeface="+mn-lt"/>
              <a:cs typeface="+mn-cs"/>
            </a:endParaRPr>
          </a:p>
        </p:txBody>
      </p:sp>
      <p:pic>
        <p:nvPicPr>
          <p:cNvPr id="6" name="Picture 3" descr="discprofile"/>
          <p:cNvPicPr>
            <a:picLocks noChangeAspect="1"/>
          </p:cNvPicPr>
          <p:nvPr userDrawn="1"/>
        </p:nvPicPr>
        <p:blipFill>
          <a:blip r:embed="rId2"/>
          <a:srcRect/>
          <a:stretch>
            <a:fillRect/>
          </a:stretch>
        </p:blipFill>
        <p:spPr bwMode="auto">
          <a:xfrm>
            <a:off x="174625" y="6221413"/>
            <a:ext cx="787400" cy="517525"/>
          </a:xfrm>
          <a:prstGeom prst="rect">
            <a:avLst/>
          </a:prstGeom>
          <a:noFill/>
          <a:ln w="9525">
            <a:noFill/>
            <a:miter lim="800000"/>
            <a:headEnd/>
            <a:tailEnd/>
          </a:ln>
        </p:spPr>
      </p:pic>
      <p:sp>
        <p:nvSpPr>
          <p:cNvPr id="7" name="Oval 16">
            <a:extLst>
              <a:ext uri="{FF2B5EF4-FFF2-40B4-BE49-F238E27FC236}"/>
            </a:extLst>
          </p:cNvPr>
          <p:cNvSpPr/>
          <p:nvPr userDrawn="1"/>
        </p:nvSpPr>
        <p:spPr>
          <a:xfrm>
            <a:off x="644525" y="1077913"/>
            <a:ext cx="1295400" cy="1263650"/>
          </a:xfrm>
          <a:prstGeom prst="ellipse">
            <a:avLst/>
          </a:prstGeom>
          <a:solidFill>
            <a:srgbClr val="EFEAF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20">
            <a:extLst>
              <a:ext uri="{FF2B5EF4-FFF2-40B4-BE49-F238E27FC236}"/>
            </a:extLst>
          </p:cNvPr>
          <p:cNvCxnSpPr>
            <a:cxnSpLocks/>
            <a:stCxn id="17" idx="4"/>
            <a:endCxn id="25" idx="0"/>
          </p:cNvCxnSpPr>
          <p:nvPr userDrawn="1"/>
        </p:nvCxnSpPr>
        <p:spPr>
          <a:xfrm>
            <a:off x="1292225" y="2341563"/>
            <a:ext cx="0" cy="2805112"/>
          </a:xfrm>
          <a:prstGeom prst="line">
            <a:avLst/>
          </a:prstGeom>
          <a:ln w="25400">
            <a:solidFill>
              <a:srgbClr val="EFEAF4">
                <a:alpha val="7451"/>
              </a:srgbClr>
            </a:solidFill>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extLst>
          </p:cNvPr>
          <p:cNvSpPr/>
          <p:nvPr userDrawn="1"/>
        </p:nvSpPr>
        <p:spPr>
          <a:xfrm>
            <a:off x="1233488" y="5146675"/>
            <a:ext cx="117475" cy="117475"/>
          </a:xfrm>
          <a:prstGeom prst="ellipse">
            <a:avLst/>
          </a:prstGeom>
          <a:solidFill>
            <a:srgbClr val="EFEAF4">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0">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8E500559-69C0-4486-9FC9-0400233D8B5A}"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2" name="Title 1"/>
          <p:cNvSpPr>
            <a:spLocks noGrp="1"/>
          </p:cNvSpPr>
          <p:nvPr>
            <p:ph type="ctrTitle"/>
          </p:nvPr>
        </p:nvSpPr>
        <p:spPr>
          <a:xfrm>
            <a:off x="1233700" y="1760810"/>
            <a:ext cx="8168269" cy="876300"/>
          </a:xfrm>
          <a:ln>
            <a:noFill/>
          </a:ln>
        </p:spPr>
        <p:txBody>
          <a:bodyPr/>
          <a:lstStyle>
            <a:lvl1pPr algn="l">
              <a:lnSpc>
                <a:spcPct val="85000"/>
              </a:lnSpc>
              <a:defRPr sz="5800" spc="-50" baseline="0">
                <a:solidFill>
                  <a:schemeClr val="bg2"/>
                </a:solidFill>
              </a:defRPr>
            </a:lvl1pPr>
          </a:lstStyle>
          <a:p>
            <a:r>
              <a:rPr lang="en-US" dirty="0"/>
              <a:t>Click to edit Master title style</a:t>
            </a:r>
          </a:p>
        </p:txBody>
      </p:sp>
      <p:sp>
        <p:nvSpPr>
          <p:cNvPr id="14" name="Text Placeholder 13">
            <a:extLst>
              <a:ext uri="{FF2B5EF4-FFF2-40B4-BE49-F238E27FC236}"/>
            </a:extLst>
          </p:cNvPr>
          <p:cNvSpPr>
            <a:spLocks noGrp="1"/>
          </p:cNvSpPr>
          <p:nvPr>
            <p:ph type="body" sz="quarter" idx="10"/>
          </p:nvPr>
        </p:nvSpPr>
        <p:spPr>
          <a:xfrm>
            <a:off x="1659253" y="2843953"/>
            <a:ext cx="3562350" cy="2517775"/>
          </a:xfrm>
        </p:spPr>
        <p:txBody>
          <a:bodyPr/>
          <a:lstStyle>
            <a:lvl1pPr marL="0" indent="0">
              <a:lnSpc>
                <a:spcPct val="70000"/>
              </a:lnSpc>
              <a:buNone/>
              <a:defRPr sz="2400">
                <a:solidFill>
                  <a:schemeClr val="bg2"/>
                </a:solidFill>
              </a:defRPr>
            </a:lvl1pPr>
            <a:lvl2pPr marL="201168" indent="0">
              <a:buNone/>
              <a:defRPr/>
            </a:lvl2pPr>
          </a:lstStyle>
          <a:p>
            <a:pPr lvl="0"/>
            <a:r>
              <a:rPr lang="en-US" dirty="0"/>
              <a:t>Click to edit Master text styles</a:t>
            </a:r>
          </a:p>
          <a:p>
            <a:pPr lvl="1"/>
            <a:r>
              <a:rPr lang="en-US" dirty="0"/>
              <a:t>Second level</a:t>
            </a:r>
          </a:p>
          <a:p>
            <a:pPr lvl="2"/>
            <a:r>
              <a:rPr lang="en-US"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_Title">
    <p:bg>
      <p:bgPr>
        <a:solidFill>
          <a:schemeClr val="bg1"/>
        </a:solidFill>
        <a:effectLst/>
      </p:bgPr>
    </p:bg>
    <p:spTree>
      <p:nvGrpSpPr>
        <p:cNvPr id="1" name=""/>
        <p:cNvGrpSpPr/>
        <p:nvPr/>
      </p:nvGrpSpPr>
      <p:grpSpPr>
        <a:xfrm>
          <a:off x="0" y="0"/>
          <a:ext cx="0" cy="0"/>
          <a:chOff x="0" y="0"/>
          <a:chExt cx="0" cy="0"/>
        </a:xfrm>
      </p:grpSpPr>
      <p:pic>
        <p:nvPicPr>
          <p:cNvPr id="3"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4"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_Title and Content">
    <p:bg>
      <p:bgPr>
        <a:solidFill>
          <a:schemeClr val="bg1"/>
        </a:solidFill>
        <a:effectLst/>
      </p:bgPr>
    </p:bg>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5"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256981" y="2187060"/>
            <a:ext cx="6653213" cy="3454487"/>
          </a:xfrm>
        </p:spPr>
        <p:txBody>
          <a:body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d_Title and Content with Image">
    <p:bg>
      <p:bgPr>
        <a:solidFill>
          <a:schemeClr val="bg1"/>
        </a:solidFill>
        <a:effectLst/>
      </p:bgPr>
    </p:bg>
    <p:spTree>
      <p:nvGrpSpPr>
        <p:cNvPr id="1" name=""/>
        <p:cNvGrpSpPr/>
        <p:nvPr/>
      </p:nvGrpSpPr>
      <p:grpSpPr>
        <a:xfrm>
          <a:off x="0" y="0"/>
          <a:ext cx="0" cy="0"/>
          <a:chOff x="0" y="0"/>
          <a:chExt cx="0" cy="0"/>
        </a:xfrm>
      </p:grpSpPr>
      <p:pic>
        <p:nvPicPr>
          <p:cNvPr id="6"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327320" y="2286000"/>
            <a:ext cx="6653213" cy="3454487"/>
          </a:xfrm>
        </p:spPr>
        <p:txBody>
          <a:bodyPr/>
          <a:lstStyle>
            <a:lvl1pPr marL="0" indent="0">
              <a:buNone/>
              <a:defRPr/>
            </a:lvl1pPr>
          </a:lstStyle>
          <a:p>
            <a:pPr lvl="0"/>
            <a:r>
              <a:rPr lang="en-US"/>
              <a:t>Click to edit Master text styles</a:t>
            </a:r>
          </a:p>
        </p:txBody>
      </p:sp>
      <p:sp>
        <p:nvSpPr>
          <p:cNvPr id="5" name="Picture Placeholder 4">
            <a:extLst>
              <a:ext uri="{FF2B5EF4-FFF2-40B4-BE49-F238E27FC236}"/>
            </a:extLst>
          </p:cNvPr>
          <p:cNvSpPr>
            <a:spLocks noGrp="1"/>
          </p:cNvSpPr>
          <p:nvPr>
            <p:ph type="pic" sz="quarter" idx="11"/>
          </p:nvPr>
        </p:nvSpPr>
        <p:spPr>
          <a:xfrm>
            <a:off x="8457883" y="2286000"/>
            <a:ext cx="3235325" cy="3454400"/>
          </a:xfrm>
        </p:spPr>
        <p:txBody>
          <a:bodyPr rtlCol="0">
            <a:normAutofit/>
          </a:bodyPr>
          <a:lstStyle>
            <a:lvl1pPr marL="0" indent="0" algn="ctr">
              <a:buNone/>
              <a:defRPr/>
            </a:lvl1pPr>
          </a:lstStyle>
          <a:p>
            <a:pPr lvl="0"/>
            <a:r>
              <a:rPr lang="en-US" noProof="0"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_quote">
    <p:bg>
      <p:bgPr>
        <a:solidFill>
          <a:schemeClr val="bg1"/>
        </a:solidFill>
        <a:effectLst/>
      </p:bgPr>
    </p:bg>
    <p:spTree>
      <p:nvGrpSpPr>
        <p:cNvPr id="1" name=""/>
        <p:cNvGrpSpPr/>
        <p:nvPr/>
      </p:nvGrpSpPr>
      <p:grpSpPr>
        <a:xfrm>
          <a:off x="0" y="0"/>
          <a:ext cx="0" cy="0"/>
          <a:chOff x="0" y="0"/>
          <a:chExt cx="0" cy="0"/>
        </a:xfrm>
      </p:grpSpPr>
      <p:pic>
        <p:nvPicPr>
          <p:cNvPr id="5"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pic>
        <p:nvPicPr>
          <p:cNvPr id="7" name="Picture 5"/>
          <p:cNvPicPr>
            <a:picLocks noChangeAspect="1"/>
          </p:cNvPicPr>
          <p:nvPr userDrawn="1"/>
        </p:nvPicPr>
        <p:blipFill>
          <a:blip r:embed="rId4"/>
          <a:srcRect/>
          <a:stretch>
            <a:fillRect/>
          </a:stretch>
        </p:blipFill>
        <p:spPr bwMode="auto">
          <a:xfrm>
            <a:off x="141288" y="690563"/>
            <a:ext cx="977900" cy="927100"/>
          </a:xfrm>
          <a:prstGeom prst="rect">
            <a:avLst/>
          </a:prstGeom>
          <a:noFill/>
          <a:ln w="9525">
            <a:noFill/>
            <a:miter lim="800000"/>
            <a:headEnd/>
            <a:tailEnd/>
          </a:ln>
        </p:spPr>
      </p:pic>
      <p:sp>
        <p:nvSpPr>
          <p:cNvPr id="4" name="Text Placeholder 3"/>
          <p:cNvSpPr>
            <a:spLocks noGrp="1"/>
          </p:cNvSpPr>
          <p:nvPr>
            <p:ph type="body" sz="quarter" idx="13"/>
          </p:nvPr>
        </p:nvSpPr>
        <p:spPr>
          <a:xfrm>
            <a:off x="1118623" y="2286000"/>
            <a:ext cx="10285251" cy="2555639"/>
          </a:xfrm>
        </p:spPr>
        <p:txBody>
          <a:bodyPr anchor="ctr">
            <a:normAutofit/>
          </a:bodyPr>
          <a:lstStyle>
            <a:lvl1pPr marL="0" indent="0">
              <a:buNone/>
              <a:defRPr sz="5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extLst>
          </p:cNvPr>
          <p:cNvSpPr>
            <a:spLocks noGrp="1"/>
          </p:cNvSpPr>
          <p:nvPr>
            <p:ph type="body" sz="quarter" idx="14"/>
          </p:nvPr>
        </p:nvSpPr>
        <p:spPr>
          <a:xfrm>
            <a:off x="1118623" y="5214885"/>
            <a:ext cx="5159375" cy="421964"/>
          </a:xfrm>
        </p:spPr>
        <p:txBody>
          <a:bodyPr>
            <a:normAutofit/>
          </a:bodyPr>
          <a:lstStyle>
            <a:lvl1pPr marL="342900" indent="-342900">
              <a:buClr>
                <a:srgbClr val="929292"/>
              </a:buClr>
              <a:buSzPct val="65000"/>
              <a:buFont typeface="Apple Color Emoji" pitchFamily="2" charset="0"/>
              <a:buChar char="➖"/>
              <a:defRPr sz="2000">
                <a:solidFill>
                  <a:schemeClr val="tx1">
                    <a:alpha val="80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_Title and Three Photos">
    <p:bg>
      <p:bgPr>
        <a:solidFill>
          <a:schemeClr val="bg1"/>
        </a:solidFill>
        <a:effectLst/>
      </p:bgPr>
    </p:bg>
    <p:spTree>
      <p:nvGrpSpPr>
        <p:cNvPr id="1" name=""/>
        <p:cNvGrpSpPr/>
        <p:nvPr/>
      </p:nvGrpSpPr>
      <p:grpSpPr>
        <a:xfrm>
          <a:off x="0" y="0"/>
          <a:ext cx="0" cy="0"/>
          <a:chOff x="0" y="0"/>
          <a:chExt cx="0" cy="0"/>
        </a:xfrm>
      </p:grpSpPr>
      <p:pic>
        <p:nvPicPr>
          <p:cNvPr id="10"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1"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20" name="Picture Placeholder 19">
            <a:extLst>
              <a:ext uri="{FF2B5EF4-FFF2-40B4-BE49-F238E27FC236}"/>
            </a:extLst>
          </p:cNvPr>
          <p:cNvSpPr>
            <a:spLocks noGrp="1"/>
          </p:cNvSpPr>
          <p:nvPr>
            <p:ph type="pic" sz="quarter" idx="10"/>
          </p:nvPr>
        </p:nvSpPr>
        <p:spPr>
          <a:xfrm>
            <a:off x="1269414" y="1854927"/>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1" name="Picture Placeholder 20">
            <a:extLst>
              <a:ext uri="{FF2B5EF4-FFF2-40B4-BE49-F238E27FC236}"/>
            </a:extLst>
          </p:cNvPr>
          <p:cNvSpPr>
            <a:spLocks noGrp="1"/>
          </p:cNvSpPr>
          <p:nvPr>
            <p:ph type="pic" sz="quarter" idx="11"/>
          </p:nvPr>
        </p:nvSpPr>
        <p:spPr>
          <a:xfrm>
            <a:off x="4597017"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2" name="Picture Placeholder 21">
            <a:extLst>
              <a:ext uri="{FF2B5EF4-FFF2-40B4-BE49-F238E27FC236}"/>
            </a:extLst>
          </p:cNvPr>
          <p:cNvSpPr>
            <a:spLocks noGrp="1"/>
          </p:cNvSpPr>
          <p:nvPr>
            <p:ph type="pic" sz="quarter" idx="12"/>
          </p:nvPr>
        </p:nvSpPr>
        <p:spPr>
          <a:xfrm>
            <a:off x="7924619"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8" name="Text Placeholder 7">
            <a:extLst>
              <a:ext uri="{FF2B5EF4-FFF2-40B4-BE49-F238E27FC236}"/>
            </a:extLst>
          </p:cNvPr>
          <p:cNvSpPr>
            <a:spLocks noGrp="1"/>
          </p:cNvSpPr>
          <p:nvPr>
            <p:ph type="body" sz="quarter" idx="13"/>
          </p:nvPr>
        </p:nvSpPr>
        <p:spPr>
          <a:xfrm>
            <a:off x="1554335"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4" name="Text Placeholder 7">
            <a:extLst>
              <a:ext uri="{FF2B5EF4-FFF2-40B4-BE49-F238E27FC236}"/>
            </a:extLst>
          </p:cNvPr>
          <p:cNvSpPr>
            <a:spLocks noGrp="1"/>
          </p:cNvSpPr>
          <p:nvPr>
            <p:ph type="body" sz="quarter" idx="14"/>
          </p:nvPr>
        </p:nvSpPr>
        <p:spPr>
          <a:xfrm>
            <a:off x="4881938"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5" name="Text Placeholder 7">
            <a:extLst>
              <a:ext uri="{FF2B5EF4-FFF2-40B4-BE49-F238E27FC236}"/>
            </a:extLst>
          </p:cNvPr>
          <p:cNvSpPr>
            <a:spLocks noGrp="1"/>
          </p:cNvSpPr>
          <p:nvPr>
            <p:ph type="body" sz="quarter" idx="15"/>
          </p:nvPr>
        </p:nvSpPr>
        <p:spPr>
          <a:xfrm>
            <a:off x="8209541" y="4966106"/>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3" name="Text Placeholder 2">
            <a:extLst>
              <a:ext uri="{FF2B5EF4-FFF2-40B4-BE49-F238E27FC236}"/>
            </a:extLst>
          </p:cNvPr>
          <p:cNvSpPr>
            <a:spLocks noGrp="1"/>
          </p:cNvSpPr>
          <p:nvPr>
            <p:ph type="body" sz="quarter" idx="16"/>
          </p:nvPr>
        </p:nvSpPr>
        <p:spPr>
          <a:xfrm>
            <a:off x="1270000" y="5427663"/>
            <a:ext cx="6938963" cy="800100"/>
          </a:xfrm>
        </p:spPr>
        <p:txBody>
          <a:bodyPr>
            <a:normAutofit/>
          </a:bodyPr>
          <a:lstStyle>
            <a:lvl1pPr marL="0" indent="0">
              <a:buNone/>
              <a:defRPr sz="2000">
                <a:solidFill>
                  <a:schemeClr val="tx1">
                    <a:alpha val="80000"/>
                  </a:schemeClr>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a:t>
            </a:r>
          </a:p>
        </p:txBody>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pic>
        <p:nvPicPr>
          <p:cNvPr id="1028" name="Picture 26" descr="disc profile logo"/>
          <p:cNvPicPr>
            <a:picLocks noChangeAspect="1"/>
          </p:cNvPicPr>
          <p:nvPr userDrawn="1"/>
        </p:nvPicPr>
        <p:blipFill>
          <a:blip r:embed="rId25"/>
          <a:srcRect/>
          <a:stretch>
            <a:fillRect/>
          </a:stretch>
        </p:blipFill>
        <p:spPr bwMode="auto">
          <a:xfrm>
            <a:off x="179388" y="6221413"/>
            <a:ext cx="782637" cy="517525"/>
          </a:xfrm>
          <a:prstGeom prst="rect">
            <a:avLst/>
          </a:prstGeom>
          <a:noFill/>
          <a:ln w="9525">
            <a:noFill/>
            <a:miter lim="800000"/>
            <a:headEnd/>
            <a:tailEnd/>
          </a:ln>
        </p:spPr>
      </p:pic>
      <p:sp>
        <p:nvSpPr>
          <p:cNvPr id="28" name="TextBox 2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7" name="TextBox 6">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latin typeface="+mn-lt"/>
                <a:cs typeface="+mn-cs"/>
              </a:rPr>
              <a:t>discprofile.com</a:t>
            </a:r>
            <a:endParaRPr lang="en-US" sz="800" dirty="0">
              <a:latin typeface="+mn-lt"/>
              <a:cs typeface="+mn-cs"/>
            </a:endParaRPr>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3B886FE2-A1F2-4BD5-AD99-13465440D00F}"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099" r:id="rId14"/>
    <p:sldLayoutId id="2147484113" r:id="rId15"/>
    <p:sldLayoutId id="2147484098" r:id="rId16"/>
    <p:sldLayoutId id="2147484097" r:id="rId17"/>
    <p:sldLayoutId id="2147484114" r:id="rId18"/>
    <p:sldLayoutId id="2147484115" r:id="rId19"/>
    <p:sldLayoutId id="2147484116" r:id="rId20"/>
    <p:sldLayoutId id="2147484117" r:id="rId21"/>
    <p:sldLayoutId id="2147484118" r:id="rId22"/>
    <p:sldLayoutId id="2147484096" r:id="rId23"/>
  </p:sldLayoutIdLst>
  <p:hf hdr="0" ftr="0" dt="0"/>
  <p:txStyles>
    <p:titleStyle>
      <a:lvl1pPr algn="l" rtl="0" fontAlgn="base">
        <a:lnSpc>
          <a:spcPct val="85000"/>
        </a:lnSpc>
        <a:spcBef>
          <a:spcPct val="0"/>
        </a:spcBef>
        <a:spcAft>
          <a:spcPct val="0"/>
        </a:spcAft>
        <a:defRPr sz="5400" kern="1200" spc="-50">
          <a:solidFill>
            <a:schemeClr val="tx2"/>
          </a:solidFill>
          <a:latin typeface="+mj-lt"/>
          <a:ea typeface="+mj-ea"/>
          <a:cs typeface="+mj-cs"/>
        </a:defRPr>
      </a:lvl1pPr>
      <a:lvl2pPr algn="l" rtl="0" fontAlgn="base">
        <a:lnSpc>
          <a:spcPct val="85000"/>
        </a:lnSpc>
        <a:spcBef>
          <a:spcPct val="0"/>
        </a:spcBef>
        <a:spcAft>
          <a:spcPct val="0"/>
        </a:spcAft>
        <a:defRPr sz="5400">
          <a:solidFill>
            <a:schemeClr val="tx2"/>
          </a:solidFill>
          <a:latin typeface="Abril Titling"/>
        </a:defRPr>
      </a:lvl2pPr>
      <a:lvl3pPr algn="l" rtl="0" fontAlgn="base">
        <a:lnSpc>
          <a:spcPct val="85000"/>
        </a:lnSpc>
        <a:spcBef>
          <a:spcPct val="0"/>
        </a:spcBef>
        <a:spcAft>
          <a:spcPct val="0"/>
        </a:spcAft>
        <a:defRPr sz="5400">
          <a:solidFill>
            <a:schemeClr val="tx2"/>
          </a:solidFill>
          <a:latin typeface="Abril Titling"/>
        </a:defRPr>
      </a:lvl3pPr>
      <a:lvl4pPr algn="l" rtl="0" fontAlgn="base">
        <a:lnSpc>
          <a:spcPct val="85000"/>
        </a:lnSpc>
        <a:spcBef>
          <a:spcPct val="0"/>
        </a:spcBef>
        <a:spcAft>
          <a:spcPct val="0"/>
        </a:spcAft>
        <a:defRPr sz="5400">
          <a:solidFill>
            <a:schemeClr val="tx2"/>
          </a:solidFill>
          <a:latin typeface="Abril Titling"/>
        </a:defRPr>
      </a:lvl4pPr>
      <a:lvl5pPr algn="l" rtl="0" fontAlgn="base">
        <a:lnSpc>
          <a:spcPct val="85000"/>
        </a:lnSpc>
        <a:spcBef>
          <a:spcPct val="0"/>
        </a:spcBef>
        <a:spcAft>
          <a:spcPct val="0"/>
        </a:spcAft>
        <a:defRPr sz="5400">
          <a:solidFill>
            <a:schemeClr val="tx2"/>
          </a:solidFill>
          <a:latin typeface="Abril Titling"/>
        </a:defRPr>
      </a:lvl5pPr>
      <a:lvl6pPr marL="457200" algn="l" rtl="0" fontAlgn="base">
        <a:lnSpc>
          <a:spcPct val="85000"/>
        </a:lnSpc>
        <a:spcBef>
          <a:spcPct val="0"/>
        </a:spcBef>
        <a:spcAft>
          <a:spcPct val="0"/>
        </a:spcAft>
        <a:defRPr sz="5400">
          <a:solidFill>
            <a:schemeClr val="tx2"/>
          </a:solidFill>
          <a:latin typeface="Abril Titling"/>
        </a:defRPr>
      </a:lvl6pPr>
      <a:lvl7pPr marL="914400" algn="l" rtl="0" fontAlgn="base">
        <a:lnSpc>
          <a:spcPct val="85000"/>
        </a:lnSpc>
        <a:spcBef>
          <a:spcPct val="0"/>
        </a:spcBef>
        <a:spcAft>
          <a:spcPct val="0"/>
        </a:spcAft>
        <a:defRPr sz="5400">
          <a:solidFill>
            <a:schemeClr val="tx2"/>
          </a:solidFill>
          <a:latin typeface="Abril Titling"/>
        </a:defRPr>
      </a:lvl7pPr>
      <a:lvl8pPr marL="1371600" algn="l" rtl="0" fontAlgn="base">
        <a:lnSpc>
          <a:spcPct val="85000"/>
        </a:lnSpc>
        <a:spcBef>
          <a:spcPct val="0"/>
        </a:spcBef>
        <a:spcAft>
          <a:spcPct val="0"/>
        </a:spcAft>
        <a:defRPr sz="5400">
          <a:solidFill>
            <a:schemeClr val="tx2"/>
          </a:solidFill>
          <a:latin typeface="Abril Titling"/>
        </a:defRPr>
      </a:lvl8pPr>
      <a:lvl9pPr marL="1828800" algn="l" rtl="0" fontAlgn="base">
        <a:lnSpc>
          <a:spcPct val="85000"/>
        </a:lnSpc>
        <a:spcBef>
          <a:spcPct val="0"/>
        </a:spcBef>
        <a:spcAft>
          <a:spcPct val="0"/>
        </a:spcAft>
        <a:defRPr sz="5400">
          <a:solidFill>
            <a:schemeClr val="tx2"/>
          </a:solidFill>
          <a:latin typeface="Abril Titling"/>
        </a:defRPr>
      </a:lvl9pPr>
    </p:titleStyle>
    <p:bodyStyle>
      <a:lvl1pPr indent="-273050" algn="l" rtl="0" fontAlgn="base">
        <a:lnSpc>
          <a:spcPct val="90000"/>
        </a:lnSpc>
        <a:spcBef>
          <a:spcPts val="1200"/>
        </a:spcBef>
        <a:spcAft>
          <a:spcPts val="200"/>
        </a:spcAft>
        <a:buClr>
          <a:schemeClr val="accent1"/>
        </a:buClr>
        <a:buSzPct val="100000"/>
        <a:buFont typeface="Arial" charset="0"/>
        <a:buChar char="•"/>
        <a:defRPr sz="2400" kern="1200">
          <a:solidFill>
            <a:schemeClr val="tx1"/>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iscprofile.com/CMS/PPS/media/doc/5b/State-of-Teams.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94213" y="5362575"/>
            <a:ext cx="7248525" cy="876300"/>
          </a:xfrm>
        </p:spPr>
        <p:txBody>
          <a:bodyPr>
            <a:normAutofit fontScale="90000"/>
          </a:bodyPr>
          <a:lstStyle/>
          <a:p>
            <a:pPr fontAlgn="auto">
              <a:spcAft>
                <a:spcPts val="0"/>
              </a:spcAft>
              <a:defRPr/>
            </a:pPr>
            <a:r>
              <a:rPr lang="en-US" dirty="0"/>
              <a:t>Our favorite quotes about conflict</a:t>
            </a:r>
          </a:p>
        </p:txBody>
      </p:sp>
      <p:pic>
        <p:nvPicPr>
          <p:cNvPr id="26626" name="Picture 4" descr="Faclitator with engaged learners"/>
          <p:cNvPicPr>
            <a:picLocks noGrp="1" noChangeAspect="1" noChangeArrowheads="1"/>
          </p:cNvPicPr>
          <p:nvPr>
            <p:ph type="pic" sz="quarter" idx="11"/>
          </p:nvPr>
        </p:nvPicPr>
        <p:blipFill>
          <a:blip r:embed="rId2"/>
          <a:srcRect t="7761" b="7761"/>
          <a:stretch>
            <a:fillRect/>
          </a:stretch>
        </p:blipFill>
        <p:spPr>
          <a:xfrm>
            <a:off x="0" y="0"/>
            <a:ext cx="10899775" cy="4603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800" dirty="0"/>
              <a:t>For long-term success, the leadership team must learn to appreciate dissent and to create unity around a joint commitment.</a:t>
            </a:r>
          </a:p>
        </p:txBody>
      </p:sp>
      <p:sp>
        <p:nvSpPr>
          <p:cNvPr id="35842"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Marten Mickos, </a:t>
            </a:r>
            <a:r>
              <a:rPr lang="en-US" sz="2000" i="1">
                <a:latin typeface="Proxima Nova"/>
              </a:rPr>
              <a:t>The Importance of Dissent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800" dirty="0"/>
              <a:t>I think the strongest point of being the best CEO in the world is defining “how can I find the people who are going to tell me exactly what is going on?”</a:t>
            </a:r>
          </a:p>
        </p:txBody>
      </p:sp>
      <p:sp>
        <p:nvSpPr>
          <p:cNvPr id="36866"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Menno Beker, </a:t>
            </a:r>
            <a:r>
              <a:rPr lang="en-US" sz="2000" i="1">
                <a:latin typeface="Proxima Nova"/>
              </a:rPr>
              <a:t>Why the CEO Needs Brutal Honesty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800" dirty="0"/>
              <a:t>On my good days, I relax and think, “You don’t have to have all the answers or win this argument. What’s the best idea on the table?”</a:t>
            </a:r>
          </a:p>
        </p:txBody>
      </p:sp>
      <p:sp>
        <p:nvSpPr>
          <p:cNvPr id="37890"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Bill T. Jones, </a:t>
            </a:r>
            <a:r>
              <a:rPr lang="en-US" sz="2000" i="1">
                <a:latin typeface="Proxima Nova"/>
              </a:rPr>
              <a:t>Life’s Work</a:t>
            </a:r>
            <a:r>
              <a:rPr lang="en-US" sz="2000">
                <a:latin typeface="Proxima Nova"/>
              </a:rPr>
              <a:t>, Harvard Business Review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000" dirty="0"/>
              <a:t>Conflict can have a positive side, one that builds relationships, creates coalitions, fosters communication, strengthens institutions, and creates new ideas, rules and laws. These are the functions of conflict.</a:t>
            </a:r>
          </a:p>
        </p:txBody>
      </p:sp>
      <p:sp>
        <p:nvSpPr>
          <p:cNvPr id="38914"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United Nations training manual: </a:t>
            </a:r>
            <a:r>
              <a:rPr lang="en-US" sz="2000" i="1">
                <a:latin typeface="Proxima Nova"/>
              </a:rPr>
              <a:t>Skills Development For Conflict Transformation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000" dirty="0"/>
              <a:t>The things we fear most in organizations—fluctuations, disturbances, imbalances—are the primary sources of creativity.</a:t>
            </a:r>
          </a:p>
        </p:txBody>
      </p:sp>
      <p:sp>
        <p:nvSpPr>
          <p:cNvPr id="39938"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Margaret Wheatley, Management Consultant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defTabSz="585215" fontAlgn="auto">
              <a:spcBef>
                <a:spcPts val="700"/>
              </a:spcBef>
              <a:buFont typeface="Arial" panose="020B0604020202020204" pitchFamily="34" charset="0"/>
              <a:buNone/>
              <a:defRPr sz="3712"/>
            </a:pPr>
            <a:r>
              <a:rPr lang="en-US" sz="3600" dirty="0"/>
              <a:t>When the focus is more on conflict and less on collaboration, we are </a:t>
            </a:r>
            <a:r>
              <a:rPr lang="en-US" sz="3600" i="1" dirty="0"/>
              <a:t>not</a:t>
            </a:r>
            <a:r>
              <a:rPr lang="en-US" sz="3600" dirty="0"/>
              <a:t> going to get where we need to go. But there will always be some kind of tension, and everyone keeping everyone else honest is somewhat important.</a:t>
            </a:r>
          </a:p>
        </p:txBody>
      </p:sp>
      <p:sp>
        <p:nvSpPr>
          <p:cNvPr id="40962"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Hannah Jones, NIKE Inc.’s chief sustainability officer and VP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5400" dirty="0"/>
              <a:t>Silence—not dissent—is the one answer that leaders should refuse to accept.</a:t>
            </a:r>
          </a:p>
        </p:txBody>
      </p:sp>
      <p:sp>
        <p:nvSpPr>
          <p:cNvPr id="41986"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Warren Bennis, pioneer in the field of Leadership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800" dirty="0"/>
              <a:t>If two people on the same job agree all the time, then one is useless. If they disagree all the time, both are useless. </a:t>
            </a:r>
          </a:p>
        </p:txBody>
      </p:sp>
      <p:sp>
        <p:nvSpPr>
          <p:cNvPr id="43010"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Darryl F. Zanuck, film producer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000" dirty="0"/>
              <a:t>Teams need conflict to function effectively. Conflict allows the team to come to terms with difficult situations, to synthesize diverse perspectives, and to make sure solutions are well thought out.</a:t>
            </a:r>
          </a:p>
        </p:txBody>
      </p:sp>
      <p:sp>
        <p:nvSpPr>
          <p:cNvPr id="44034"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Liane Davey, psychologist and business strategist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92500" lnSpcReduction="10000"/>
          </a:bodyPr>
          <a:lstStyle/>
          <a:p>
            <a:pPr fontAlgn="auto">
              <a:buFont typeface="Arial" panose="020B0604020202020204" pitchFamily="34" charset="0"/>
              <a:buNone/>
              <a:defRPr/>
            </a:pPr>
            <a:r>
              <a:rPr lang="en-US" dirty="0"/>
              <a:t>Conflict is uncomfortable, but it is the source of true innovation and also a critical process in identifying and mitigating risks.</a:t>
            </a:r>
          </a:p>
        </p:txBody>
      </p:sp>
      <p:sp>
        <p:nvSpPr>
          <p:cNvPr id="45058" name="Rectangle 2"/>
          <p:cNvSpPr>
            <a:spLocks noChangeArrowheads="1"/>
          </p:cNvSpPr>
          <p:nvPr/>
        </p:nvSpPr>
        <p:spPr bwMode="auto">
          <a:xfrm>
            <a:off x="1119188" y="5437188"/>
            <a:ext cx="6034087" cy="400050"/>
          </a:xfrm>
          <a:prstGeom prst="rect">
            <a:avLst/>
          </a:prstGeom>
          <a:noFill/>
          <a:ln w="9525">
            <a:noFill/>
            <a:miter lim="800000"/>
            <a:headEnd/>
            <a:tailEnd/>
          </a:ln>
        </p:spPr>
        <p:txBody>
          <a:bodyPr wrap="none"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Liane Davey, psychologist and business strategist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85000" lnSpcReduction="10000"/>
          </a:bodyPr>
          <a:lstStyle/>
          <a:p>
            <a:pPr fontAlgn="auto">
              <a:buFont typeface="Arial" panose="020B0604020202020204" pitchFamily="34" charset="0"/>
              <a:buNone/>
              <a:defRPr/>
            </a:pPr>
            <a:r>
              <a:rPr lang="en-US" dirty="0"/>
              <a:t>Contrary to popular wisdom and behavior, conflict is not a bad thing for a team. In fact, the fear of conflict is almost always a sign of problems.</a:t>
            </a:r>
          </a:p>
        </p:txBody>
      </p:sp>
      <p:sp>
        <p:nvSpPr>
          <p:cNvPr id="27650" name="Rectangle 2"/>
          <p:cNvSpPr>
            <a:spLocks noChangeArrowheads="1"/>
          </p:cNvSpPr>
          <p:nvPr/>
        </p:nvSpPr>
        <p:spPr bwMode="auto">
          <a:xfrm>
            <a:off x="1119188" y="5413375"/>
            <a:ext cx="9488487"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Patrick Lencioni, author of </a:t>
            </a:r>
            <a:r>
              <a:rPr lang="en-US" sz="2000" i="1">
                <a:latin typeface="Proxima Nova"/>
              </a:rPr>
              <a:t>The Five Dysfunctions of a Team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133600"/>
            <a:ext cx="10467975" cy="3025775"/>
          </a:xfrm>
        </p:spPr>
        <p:txBody>
          <a:bodyPr rtlCol="0">
            <a:normAutofit fontScale="92500"/>
          </a:bodyPr>
          <a:lstStyle/>
          <a:p>
            <a:pPr fontAlgn="auto">
              <a:buFont typeface="Arial" panose="020B0604020202020204" pitchFamily="34" charset="0"/>
              <a:buNone/>
              <a:defRPr/>
            </a:pPr>
            <a:r>
              <a:rPr lang="en-US" sz="4800" dirty="0"/>
              <a:t>Managers need to know how to create teams that feel psychologically safe enough for conflicting opinions to be aired and the benefits of diversity exploited.</a:t>
            </a:r>
          </a:p>
        </p:txBody>
      </p:sp>
      <p:sp>
        <p:nvSpPr>
          <p:cNvPr id="46082" name="Rectangle 2"/>
          <p:cNvSpPr>
            <a:spLocks noChangeArrowheads="1"/>
          </p:cNvSpPr>
          <p:nvPr/>
        </p:nvSpPr>
        <p:spPr bwMode="auto">
          <a:xfrm>
            <a:off x="1119188" y="5099050"/>
            <a:ext cx="10467975" cy="830263"/>
          </a:xfrm>
          <a:prstGeom prst="rect">
            <a:avLst/>
          </a:prstGeom>
          <a:noFill/>
          <a:ln w="9525">
            <a:noFill/>
            <a:miter lim="800000"/>
            <a:headEnd/>
            <a:tailEnd/>
          </a:ln>
        </p:spPr>
        <p:txBody>
          <a:bodyPr anchor="ctr">
            <a:spAutoFit/>
          </a:bodyPr>
          <a:lstStyle/>
          <a:p>
            <a:pPr defTabSz="914400"/>
            <a:r>
              <a:rPr lang="en-US" altLang="en-US" sz="2400">
                <a:solidFill>
                  <a:schemeClr val="tx2"/>
                </a:solidFill>
                <a:latin typeface="Calibri" pitchFamily="34" charset="0"/>
                <a:cs typeface="Calibri" pitchFamily="34" charset="0"/>
              </a:rPr>
              <a:t>― </a:t>
            </a:r>
            <a:r>
              <a:rPr lang="en-US" sz="2400">
                <a:latin typeface="Proxima Nova"/>
              </a:rPr>
              <a:t>Mark de Rond, </a:t>
            </a:r>
            <a:r>
              <a:rPr lang="en-US" sz="2400" i="1">
                <a:latin typeface="Proxima Nova"/>
              </a:rPr>
              <a:t>Conflict Keeps Teams at the Top of Their Game</a:t>
            </a:r>
            <a:r>
              <a:rPr lang="en-US" sz="2400">
                <a:latin typeface="Proxima Nova"/>
              </a:rPr>
              <a:t>, Harvard Business Review</a:t>
            </a:r>
            <a:r>
              <a:rPr lang="en-US" altLang="en-US" sz="2400">
                <a:solidFill>
                  <a:schemeClr val="tx2"/>
                </a:solidFill>
                <a:latin typeface="Calibri" pitchFamily="34" charset="0"/>
                <a:cs typeface="Calibri" pitchFamily="34" charset="0"/>
              </a:rPr>
              <a:t> </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92500" lnSpcReduction="10000"/>
          </a:bodyPr>
          <a:lstStyle/>
          <a:p>
            <a:pPr fontAlgn="auto">
              <a:buFont typeface="Arial" panose="020B0604020202020204" pitchFamily="34" charset="0"/>
              <a:buNone/>
              <a:defRPr/>
            </a:pPr>
            <a:r>
              <a:rPr lang="en-US" dirty="0"/>
              <a:t>Remember that any conflict feels awkward — “healthy” conflict feels no less uncomfortable for being “healthy.”</a:t>
            </a:r>
          </a:p>
        </p:txBody>
      </p:sp>
      <p:sp>
        <p:nvSpPr>
          <p:cNvPr id="47106" name="Rectangle 2"/>
          <p:cNvSpPr>
            <a:spLocks noChangeArrowheads="1"/>
          </p:cNvSpPr>
          <p:nvPr/>
        </p:nvSpPr>
        <p:spPr bwMode="auto">
          <a:xfrm>
            <a:off x="1119188" y="5437188"/>
            <a:ext cx="10467975" cy="400050"/>
          </a:xfrm>
          <a:prstGeom prst="rect">
            <a:avLst/>
          </a:prstGeom>
          <a:noFill/>
          <a:ln w="9525">
            <a:noFill/>
            <a:miter lim="800000"/>
            <a:headEnd/>
            <a:tailEnd/>
          </a:ln>
        </p:spPr>
        <p:txBody>
          <a:bodyPr anchor="ctr">
            <a:spAutoFit/>
          </a:bodyPr>
          <a:lstStyle/>
          <a:p>
            <a:pPr marL="331788" indent="-331788" defTabSz="885825">
              <a:spcBef>
                <a:spcPts val="1100"/>
              </a:spcBef>
            </a:pPr>
            <a:r>
              <a:rPr lang="en-US" altLang="en-US" sz="2000">
                <a:solidFill>
                  <a:schemeClr val="tx2"/>
                </a:solidFill>
                <a:latin typeface="Calibri" pitchFamily="34" charset="0"/>
                <a:cs typeface="Calibri" pitchFamily="34" charset="0"/>
              </a:rPr>
              <a:t>― </a:t>
            </a:r>
            <a:r>
              <a:rPr lang="en-US" sz="2000">
                <a:latin typeface="Proxima Nova"/>
              </a:rPr>
              <a:t>Mark de Rond, </a:t>
            </a:r>
            <a:r>
              <a:rPr lang="en-US" sz="2000" i="1">
                <a:latin typeface="Proxima Nova"/>
              </a:rPr>
              <a:t>Conflict Keeps Teams at the Top of Their Game</a:t>
            </a:r>
            <a:r>
              <a:rPr lang="en-US" sz="2000">
                <a:latin typeface="Proxima Nova"/>
              </a:rPr>
              <a:t>, Harvard Business Review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dirty="0"/>
              <a:t>If we can learn to deal with our discomfort and just relax into it, we’ll have a better life.</a:t>
            </a:r>
          </a:p>
        </p:txBody>
      </p:sp>
      <p:sp>
        <p:nvSpPr>
          <p:cNvPr id="48130" name="Rectangle 2"/>
          <p:cNvSpPr>
            <a:spLocks noChangeArrowheads="1"/>
          </p:cNvSpPr>
          <p:nvPr/>
        </p:nvSpPr>
        <p:spPr bwMode="auto">
          <a:xfrm>
            <a:off x="1119188" y="5313363"/>
            <a:ext cx="8618537" cy="646112"/>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Mellody Hobson, president of Ariel Investments</a:t>
            </a:r>
          </a:p>
          <a:p>
            <a:pPr defTabSz="914400"/>
            <a:endParaRPr lang="en-US" altLang="en-US"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descr="10-MeetThe5Bs-Conflict-FillInTheBlank"/>
          <p:cNvPicPr>
            <a:picLocks noChangeAspect="1" noChangeArrowheads="1"/>
          </p:cNvPicPr>
          <p:nvPr/>
        </p:nvPicPr>
        <p:blipFill>
          <a:blip r:embed="rId2"/>
          <a:srcRect/>
          <a:stretch>
            <a:fillRect/>
          </a:stretch>
        </p:blipFill>
        <p:spPr bwMode="auto">
          <a:xfrm>
            <a:off x="1628775" y="1023938"/>
            <a:ext cx="9618663" cy="504983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9856787" cy="800100"/>
          </a:xfrm>
        </p:spPr>
        <p:txBody>
          <a:bodyPr/>
          <a:lstStyle/>
          <a:p>
            <a:pPr fontAlgn="auto">
              <a:spcAft>
                <a:spcPts val="0"/>
              </a:spcAft>
              <a:defRPr/>
            </a:pPr>
            <a:r>
              <a:rPr lang="en-US" dirty="0"/>
              <a:t>Learn more at discprofile.com</a:t>
            </a:r>
          </a:p>
        </p:txBody>
      </p:sp>
      <p:pic>
        <p:nvPicPr>
          <p:cNvPr id="49154" name="Picture 2" descr="cover of State of Teams e-book">
            <a:hlinkClick r:id="rId2"/>
          </p:cNvPr>
          <p:cNvPicPr>
            <a:picLocks noChangeAspect="1" noChangeArrowheads="1"/>
          </p:cNvPicPr>
          <p:nvPr/>
        </p:nvPicPr>
        <p:blipFill>
          <a:blip r:embed="rId3"/>
          <a:srcRect/>
          <a:stretch>
            <a:fillRect/>
          </a:stretch>
        </p:blipFill>
        <p:spPr bwMode="auto">
          <a:xfrm>
            <a:off x="3773488" y="1957388"/>
            <a:ext cx="4305300" cy="4305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85000" lnSpcReduction="10000"/>
          </a:bodyPr>
          <a:lstStyle/>
          <a:p>
            <a:pPr fontAlgn="auto">
              <a:buFont typeface="Arial" panose="020B0604020202020204" pitchFamily="34" charset="0"/>
              <a:buNone/>
              <a:defRPr/>
            </a:pPr>
            <a:r>
              <a:rPr lang="en-US" dirty="0"/>
              <a:t>Great teams avoid the consensus trap by embracing a concept that Intel, the legendary microchip manufacturer, calls “disagree and commit.”</a:t>
            </a:r>
          </a:p>
        </p:txBody>
      </p:sp>
      <p:sp>
        <p:nvSpPr>
          <p:cNvPr id="28674" name="Rectangle 2"/>
          <p:cNvSpPr>
            <a:spLocks noChangeArrowheads="1"/>
          </p:cNvSpPr>
          <p:nvPr/>
        </p:nvSpPr>
        <p:spPr bwMode="auto">
          <a:xfrm>
            <a:off x="1119188" y="5413375"/>
            <a:ext cx="9488487"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Patrick Lencioni, author of </a:t>
            </a:r>
            <a:r>
              <a:rPr lang="en-US" sz="2000" i="1">
                <a:latin typeface="Proxima Nova"/>
              </a:rPr>
              <a:t>The Five Dysfunctions of a Team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dirty="0"/>
              <a:t>Collaboration should involve passionate disagreement.</a:t>
            </a:r>
          </a:p>
        </p:txBody>
      </p:sp>
      <p:sp>
        <p:nvSpPr>
          <p:cNvPr id="29698"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Hill, Brandeau, Truelove, and Lineback, </a:t>
            </a:r>
            <a:r>
              <a:rPr lang="en-US" sz="2000" i="1">
                <a:latin typeface="Proxima Nova"/>
              </a:rPr>
              <a:t>Collective Genius</a:t>
            </a:r>
            <a:r>
              <a:rPr lang="en-US" sz="2000">
                <a:latin typeface="Proxima Nova"/>
              </a:rPr>
              <a:t>, Harvard Business Review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92500" lnSpcReduction="10000"/>
          </a:bodyPr>
          <a:lstStyle/>
          <a:p>
            <a:pPr fontAlgn="auto">
              <a:buFont typeface="Arial" panose="020B0604020202020204" pitchFamily="34" charset="0"/>
              <a:buNone/>
              <a:defRPr/>
            </a:pPr>
            <a:r>
              <a:rPr lang="en-US" sz="4400" dirty="0"/>
              <a:t>What we need is collaboration where tension, disagreement, and conflict improve the value of the ideas, expose the risks inherent in the plan, and lead to enhanced trust among the participants.</a:t>
            </a:r>
          </a:p>
        </p:txBody>
      </p:sp>
      <p:sp>
        <p:nvSpPr>
          <p:cNvPr id="30722"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Liane Davey, </a:t>
            </a:r>
            <a:r>
              <a:rPr lang="en-US" sz="2000" i="1">
                <a:latin typeface="Proxima Nova"/>
              </a:rPr>
              <a:t>If Your Team Agrees on Everything, Working Together is Pointless</a:t>
            </a:r>
            <a:r>
              <a:rPr lang="en-US" sz="2000">
                <a:latin typeface="Proxima Nova"/>
              </a:rPr>
              <a:t>, HBR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400" dirty="0"/>
              <a:t>Real experts seek out constructive, even painful feedback.</a:t>
            </a:r>
          </a:p>
        </p:txBody>
      </p:sp>
      <p:sp>
        <p:nvSpPr>
          <p:cNvPr id="31746"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Ericsson, Prietula, and Cokely, </a:t>
            </a:r>
            <a:r>
              <a:rPr lang="en-US" sz="2000" i="1">
                <a:latin typeface="Proxima Nova"/>
              </a:rPr>
              <a:t>The Making of an Expert</a:t>
            </a:r>
            <a:r>
              <a:rPr lang="en-US" sz="2000">
                <a:latin typeface="Proxima Nova"/>
              </a:rPr>
              <a:t>, Harvard Business Review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000" dirty="0"/>
              <a:t>[Healthy conflict is] built on the rules and code of ethics established as part of company culture. These must be built into your into your company’s cultural DNA from day one on a foundation of trust and respect.</a:t>
            </a:r>
          </a:p>
        </p:txBody>
      </p:sp>
      <p:sp>
        <p:nvSpPr>
          <p:cNvPr id="32770"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David Roth, </a:t>
            </a:r>
            <a:r>
              <a:rPr lang="en-US" sz="2000" i="1">
                <a:latin typeface="Proxima Nova"/>
              </a:rPr>
              <a:t>Supporting Healthy Conflict in the Workplace</a:t>
            </a:r>
            <a:r>
              <a:rPr lang="en-US" sz="2000">
                <a:latin typeface="Proxima Nova"/>
              </a:rPr>
              <a:t>, Forbes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6000" dirty="0"/>
              <a:t>Healthy conflict is impossible with a bully.</a:t>
            </a:r>
          </a:p>
        </p:txBody>
      </p:sp>
      <p:sp>
        <p:nvSpPr>
          <p:cNvPr id="33794"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David Roth, </a:t>
            </a:r>
            <a:r>
              <a:rPr lang="en-US" sz="2000" i="1">
                <a:latin typeface="Proxima Nova"/>
              </a:rPr>
              <a:t>Supporting Healthy Conflict in the Workplace</a:t>
            </a:r>
            <a:r>
              <a:rPr lang="en-US" sz="2000">
                <a:latin typeface="Proxima Nova"/>
              </a:rPr>
              <a:t>, Forbes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800" dirty="0"/>
              <a:t>If no one challenges the beliefs of the leadership, then soon there are no beliefs, but only thoughtless, unchanging dogmas.</a:t>
            </a:r>
          </a:p>
        </p:txBody>
      </p:sp>
      <p:sp>
        <p:nvSpPr>
          <p:cNvPr id="34818"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Marten Mickos, </a:t>
            </a:r>
            <a:r>
              <a:rPr lang="en-US" sz="2000" i="1">
                <a:latin typeface="Proxima Nova"/>
              </a:rPr>
              <a:t>The Importance of Dissent</a:t>
            </a:r>
          </a:p>
        </p:txBody>
      </p:sp>
    </p:spTree>
  </p:cSld>
  <p:clrMapOvr>
    <a:masterClrMapping/>
  </p:clrMapOvr>
</p:sld>
</file>

<file path=ppt/theme/theme1.xml><?xml version="1.0" encoding="utf-8"?>
<a:theme xmlns:a="http://schemas.openxmlformats.org/drawingml/2006/main" name="DISC_Backup">
  <a:themeElements>
    <a:clrScheme name="discprofile Colors">
      <a:dk1>
        <a:srgbClr val="171238"/>
      </a:dk1>
      <a:lt1>
        <a:srgbClr val="FFFFFF"/>
      </a:lt1>
      <a:dk2>
        <a:srgbClr val="171238"/>
      </a:dk2>
      <a:lt2>
        <a:srgbClr val="FFFFFF"/>
      </a:lt2>
      <a:accent1>
        <a:srgbClr val="171238"/>
      </a:accent1>
      <a:accent2>
        <a:srgbClr val="28AE4B"/>
      </a:accent2>
      <a:accent3>
        <a:srgbClr val="EFD66D"/>
      </a:accent3>
      <a:accent4>
        <a:srgbClr val="1FA1D1"/>
      </a:accent4>
      <a:accent5>
        <a:srgbClr val="CE415B"/>
      </a:accent5>
      <a:accent6>
        <a:srgbClr val="B34B83"/>
      </a:accent6>
      <a:hlink>
        <a:srgbClr val="7980FF"/>
      </a:hlink>
      <a:folHlink>
        <a:srgbClr val="D783FF"/>
      </a:folHlink>
    </a:clrScheme>
    <a:fontScheme name="Test">
      <a:majorFont>
        <a:latin typeface="Abril Titling"/>
        <a:ea typeface=""/>
        <a:cs typeface=""/>
      </a:majorFont>
      <a:minorFont>
        <a:latin typeface="Proxima Nov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b="1" dirty="0" err="1" smtClean="0"/>
        </a:defPPr>
      </a:lstStyle>
    </a:txDef>
  </a:objectDefaults>
  <a:extraClrSchemeLst/>
  <a:extLst>
    <a:ext uri="{05A4C25C-085E-4340-85A3-A5531E510DB2}">
      <thm15:themeFamily xmlns="" xmlns:thm15="http://schemas.microsoft.com/office/thememl/2012/main" name="discprofile_template" id="{97AFBE09-96E1-4F91-B0DD-8D70B9183430}" vid="{6CA4647F-49C8-488C-816C-E6D28E121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discprofile_template</Template>
  <TotalTime>86</TotalTime>
  <Words>658</Words>
  <Application>Microsoft Macintosh PowerPoint</Application>
  <PresentationFormat>Custom</PresentationFormat>
  <Paragraphs>44</Paragraphs>
  <Slides>24</Slides>
  <Notes>0</Notes>
  <HiddenSlides>0</HiddenSlides>
  <MMClips>0</MMClips>
  <ScaleCrop>false</ScaleCrop>
  <HeadingPairs>
    <vt:vector size="6" baseType="variant">
      <vt:variant>
        <vt:lpstr>Fonts Used</vt:lpstr>
      </vt:variant>
      <vt:variant>
        <vt:i4>4</vt:i4>
      </vt:variant>
      <vt:variant>
        <vt:lpstr>Design Template</vt:lpstr>
      </vt:variant>
      <vt:variant>
        <vt:i4>20</vt:i4>
      </vt:variant>
      <vt:variant>
        <vt:lpstr>Slide Titles</vt:lpstr>
      </vt:variant>
      <vt:variant>
        <vt:i4>24</vt:i4>
      </vt:variant>
    </vt:vector>
  </HeadingPairs>
  <TitlesOfParts>
    <vt:vector size="48" baseType="lpstr">
      <vt:lpstr>Proxima Nova</vt:lpstr>
      <vt:lpstr>Arial</vt:lpstr>
      <vt:lpstr>Abril Titling</vt:lpstr>
      <vt:lpstr>Calibri</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Our favorite quotes about conflict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Learn more at discprofile.com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quotes about teamwork</dc:title>
  <dc:creator>Xteen</dc:creator>
  <cp:lastModifiedBy>Xteen</cp:lastModifiedBy>
  <cp:revision>10</cp:revision>
  <dcterms:created xsi:type="dcterms:W3CDTF">2020-09-23T19:32:45Z</dcterms:created>
  <dcterms:modified xsi:type="dcterms:W3CDTF">2020-10-05T17:53:18Z</dcterms:modified>
</cp:coreProperties>
</file>