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8" r:id="rId29"/>
    <p:sldId id="289" r:id="rId30"/>
    <p:sldId id="283" r:id="rId31"/>
    <p:sldId id="284" r:id="rId32"/>
    <p:sldId id="285" r:id="rId33"/>
    <p:sldId id="286" r:id="rId34"/>
    <p:sldId id="287" r:id="rId35"/>
  </p:sldIdLst>
  <p:sldSz cx="12192000" cy="6858000"/>
  <p:notesSz cx="6858000" cy="9144000"/>
  <p:defaultTextStyle>
    <a:defPPr>
      <a:defRPr lang="en-US"/>
    </a:defPPr>
    <a:lvl1pPr algn="l" defTabSz="457200" rtl="0" fontAlgn="base">
      <a:spcBef>
        <a:spcPct val="0"/>
      </a:spcBef>
      <a:spcAft>
        <a:spcPct val="0"/>
      </a:spcAft>
      <a:defRPr kern="1200">
        <a:solidFill>
          <a:schemeClr val="accent1"/>
        </a:solidFill>
        <a:latin typeface="Proxima Nova"/>
        <a:ea typeface="Proxima Nova"/>
        <a:cs typeface="Proxima Nova"/>
        <a:sym typeface="Proxima Nova"/>
      </a:defRPr>
    </a:lvl1pPr>
    <a:lvl2pPr indent="457200" algn="l" defTabSz="457200" rtl="0" fontAlgn="base">
      <a:spcBef>
        <a:spcPct val="0"/>
      </a:spcBef>
      <a:spcAft>
        <a:spcPct val="0"/>
      </a:spcAft>
      <a:defRPr kern="1200">
        <a:solidFill>
          <a:schemeClr val="accent1"/>
        </a:solidFill>
        <a:latin typeface="Proxima Nova"/>
        <a:ea typeface="Proxima Nova"/>
        <a:cs typeface="Proxima Nova"/>
        <a:sym typeface="Proxima Nova"/>
      </a:defRPr>
    </a:lvl2pPr>
    <a:lvl3pPr indent="914400" algn="l" defTabSz="457200" rtl="0" fontAlgn="base">
      <a:spcBef>
        <a:spcPct val="0"/>
      </a:spcBef>
      <a:spcAft>
        <a:spcPct val="0"/>
      </a:spcAft>
      <a:defRPr kern="1200">
        <a:solidFill>
          <a:schemeClr val="accent1"/>
        </a:solidFill>
        <a:latin typeface="Proxima Nova"/>
        <a:ea typeface="Proxima Nova"/>
        <a:cs typeface="Proxima Nova"/>
        <a:sym typeface="Proxima Nova"/>
      </a:defRPr>
    </a:lvl3pPr>
    <a:lvl4pPr indent="1371600" algn="l" defTabSz="457200" rtl="0" fontAlgn="base">
      <a:spcBef>
        <a:spcPct val="0"/>
      </a:spcBef>
      <a:spcAft>
        <a:spcPct val="0"/>
      </a:spcAft>
      <a:defRPr kern="1200">
        <a:solidFill>
          <a:schemeClr val="accent1"/>
        </a:solidFill>
        <a:latin typeface="Proxima Nova"/>
        <a:ea typeface="Proxima Nova"/>
        <a:cs typeface="Proxima Nova"/>
        <a:sym typeface="Proxima Nova"/>
      </a:defRPr>
    </a:lvl4pPr>
    <a:lvl5pPr indent="1828800" algn="l" defTabSz="457200" rtl="0" fontAlgn="base">
      <a:spcBef>
        <a:spcPct val="0"/>
      </a:spcBef>
      <a:spcAft>
        <a:spcPct val="0"/>
      </a:spcAft>
      <a:defRPr kern="1200">
        <a:solidFill>
          <a:schemeClr val="accent1"/>
        </a:solidFill>
        <a:latin typeface="Proxima Nova"/>
        <a:ea typeface="Proxima Nova"/>
        <a:cs typeface="Proxima Nova"/>
        <a:sym typeface="Proxima Nova"/>
      </a:defRPr>
    </a:lvl5pPr>
    <a:lvl6pPr marL="2286000" algn="l" defTabSz="914400" rtl="0" eaLnBrk="1" latinLnBrk="0" hangingPunct="1">
      <a:defRPr kern="1200">
        <a:solidFill>
          <a:schemeClr val="accent1"/>
        </a:solidFill>
        <a:latin typeface="Proxima Nova"/>
        <a:ea typeface="Proxima Nova"/>
        <a:cs typeface="Proxima Nova"/>
        <a:sym typeface="Proxima Nova"/>
      </a:defRPr>
    </a:lvl6pPr>
    <a:lvl7pPr marL="2743200" algn="l" defTabSz="914400" rtl="0" eaLnBrk="1" latinLnBrk="0" hangingPunct="1">
      <a:defRPr kern="1200">
        <a:solidFill>
          <a:schemeClr val="accent1"/>
        </a:solidFill>
        <a:latin typeface="Proxima Nova"/>
        <a:ea typeface="Proxima Nova"/>
        <a:cs typeface="Proxima Nova"/>
        <a:sym typeface="Proxima Nova"/>
      </a:defRPr>
    </a:lvl7pPr>
    <a:lvl8pPr marL="3200400" algn="l" defTabSz="914400" rtl="0" eaLnBrk="1" latinLnBrk="0" hangingPunct="1">
      <a:defRPr kern="1200">
        <a:solidFill>
          <a:schemeClr val="accent1"/>
        </a:solidFill>
        <a:latin typeface="Proxima Nova"/>
        <a:ea typeface="Proxima Nova"/>
        <a:cs typeface="Proxima Nova"/>
        <a:sym typeface="Proxima Nova"/>
      </a:defRPr>
    </a:lvl8pPr>
    <a:lvl9pPr marL="3657600" algn="l" defTabSz="914400" rtl="0" eaLnBrk="1" latinLnBrk="0" hangingPunct="1">
      <a:defRPr kern="1200">
        <a:solidFill>
          <a:schemeClr val="accent1"/>
        </a:solidFill>
        <a:latin typeface="Proxima Nova"/>
        <a:ea typeface="Proxima Nova"/>
        <a:cs typeface="Proxima Nova"/>
        <a:sym typeface="Proxima Nova"/>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roxima Nova"/>
          <a:ea typeface="Proxima Nova"/>
          <a:cs typeface="Proxima Nova"/>
        </a:font>
        <a:schemeClr val="accent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C"/>
          </a:solidFill>
        </a:fill>
      </a:tcStyle>
    </a:wholeTbl>
    <a:band2H>
      <a:tcTxStyle/>
      <a:tcStyle>
        <a:tcBdr/>
        <a:fill>
          <a:solidFill>
            <a:srgbClr val="E7E6E7"/>
          </a:solidFill>
        </a:fill>
      </a:tcStyle>
    </a:band2H>
    <a:firstCol>
      <a:tcTxStyle b="on" i="off">
        <a:font>
          <a:latin typeface="Proxima Nova"/>
          <a:ea typeface="Proxima Nova"/>
          <a:cs typeface="Proxima Nov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Proxima Nova"/>
          <a:ea typeface="Proxima Nova"/>
          <a:cs typeface="Proxima Nov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Proxima Nova"/>
          <a:ea typeface="Proxima Nova"/>
          <a:cs typeface="Proxima Nov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Proxima Nova"/>
          <a:ea typeface="Proxima Nova"/>
          <a:cs typeface="Proxima Nova"/>
        </a:font>
        <a:schemeClr val="accent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F0D3"/>
          </a:solidFill>
        </a:fill>
      </a:tcStyle>
    </a:wholeTbl>
    <a:band2H>
      <a:tcTxStyle/>
      <a:tcStyle>
        <a:tcBdr/>
        <a:fill>
          <a:solidFill>
            <a:srgbClr val="FCF7EA"/>
          </a:solidFill>
        </a:fill>
      </a:tcStyle>
    </a:band2H>
    <a:firstCol>
      <a:tcTxStyle b="on" i="off">
        <a:font>
          <a:latin typeface="Proxima Nova"/>
          <a:ea typeface="Proxima Nova"/>
          <a:cs typeface="Proxima Nov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Proxima Nova"/>
          <a:ea typeface="Proxima Nova"/>
          <a:cs typeface="Proxima Nov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Proxima Nova"/>
          <a:ea typeface="Proxima Nova"/>
          <a:cs typeface="Proxima Nov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Proxima Nova"/>
          <a:ea typeface="Proxima Nova"/>
          <a:cs typeface="Proxima Nova"/>
        </a:font>
        <a:schemeClr val="accent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CED8"/>
          </a:solidFill>
        </a:fill>
      </a:tcStyle>
    </a:wholeTbl>
    <a:band2H>
      <a:tcTxStyle/>
      <a:tcStyle>
        <a:tcBdr/>
        <a:fill>
          <a:solidFill>
            <a:srgbClr val="F2E8EC"/>
          </a:solidFill>
        </a:fill>
      </a:tcStyle>
    </a:band2H>
    <a:firstCol>
      <a:tcTxStyle b="on" i="off">
        <a:font>
          <a:latin typeface="Proxima Nova"/>
          <a:ea typeface="Proxima Nova"/>
          <a:cs typeface="Proxima Nov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Proxima Nova"/>
          <a:ea typeface="Proxima Nova"/>
          <a:cs typeface="Proxima Nov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Proxima Nova"/>
          <a:ea typeface="Proxima Nova"/>
          <a:cs typeface="Proxima Nov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Proxima Nova"/>
          <a:ea typeface="Proxima Nova"/>
          <a:cs typeface="Proxima Nova"/>
        </a:font>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6E7"/>
          </a:solidFill>
        </a:fill>
      </a:tcStyle>
    </a:wholeTbl>
    <a:band2H>
      <a:tcTxStyle/>
      <a:tcStyle>
        <a:tcBdr/>
        <a:fill>
          <a:solidFill>
            <a:srgbClr val="FFFFFF"/>
          </a:solidFill>
        </a:fill>
      </a:tcStyle>
    </a:band2H>
    <a:firstCol>
      <a:tcTxStyle b="on" i="off">
        <a:font>
          <a:latin typeface="Proxima Nova"/>
          <a:ea typeface="Proxima Nova"/>
          <a:cs typeface="Proxima Nov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Proxima Nova"/>
          <a:ea typeface="Proxima Nova"/>
          <a:cs typeface="Proxima Nova"/>
        </a:font>
        <a:schemeClr val="accent1"/>
      </a:tcTxStyle>
      <a:tcStyle>
        <a:tcBdr>
          <a:left>
            <a:ln w="12700" cap="flat">
              <a:noFill/>
              <a:miter lim="400000"/>
            </a:ln>
          </a:left>
          <a:right>
            <a:ln w="12700" cap="flat">
              <a:noFill/>
              <a:miter lim="400000"/>
            </a:ln>
          </a:right>
          <a:top>
            <a:ln w="50800" cap="flat">
              <a:solidFill>
                <a:schemeClr val="accent1"/>
              </a:solidFill>
              <a:prstDash val="solid"/>
              <a:round/>
            </a:ln>
          </a:top>
          <a:bottom>
            <a:ln w="25400" cap="flat">
              <a:solidFill>
                <a:schemeClr val="accent1"/>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Proxima Nova"/>
          <a:ea typeface="Proxima Nova"/>
          <a:cs typeface="Proxima Nova"/>
        </a:font>
        <a:srgbClr val="FFFFFF"/>
      </a:tcTxStyle>
      <a:tcStyle>
        <a:tcBdr>
          <a:left>
            <a:ln w="12700" cap="flat">
              <a:noFill/>
              <a:miter lim="400000"/>
            </a:ln>
          </a:left>
          <a:right>
            <a:ln w="12700" cap="flat">
              <a:noFill/>
              <a:miter lim="400000"/>
            </a:ln>
          </a:right>
          <a:top>
            <a:ln w="25400" cap="flat">
              <a:solidFill>
                <a:schemeClr val="accent1"/>
              </a:solidFill>
              <a:prstDash val="solid"/>
              <a:round/>
            </a:ln>
          </a:top>
          <a:bottom>
            <a:ln w="25400" cap="flat">
              <a:solidFill>
                <a:schemeClr val="accent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Proxima Nova"/>
          <a:ea typeface="Proxima Nova"/>
          <a:cs typeface="Proxima Nova"/>
        </a:font>
        <a:schemeClr val="accent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C"/>
          </a:solidFill>
        </a:fill>
      </a:tcStyle>
    </a:wholeTbl>
    <a:band2H>
      <a:tcTxStyle/>
      <a:tcStyle>
        <a:tcBdr/>
        <a:fill>
          <a:solidFill>
            <a:srgbClr val="E7E6E7"/>
          </a:solidFill>
        </a:fill>
      </a:tcStyle>
    </a:band2H>
    <a:firstCol>
      <a:tcTxStyle b="on" i="off">
        <a:font>
          <a:latin typeface="Proxima Nova"/>
          <a:ea typeface="Proxima Nova"/>
          <a:cs typeface="Proxima Nov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Proxima Nova"/>
          <a:ea typeface="Proxima Nova"/>
          <a:cs typeface="Proxima Nov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Proxima Nova"/>
          <a:ea typeface="Proxima Nova"/>
          <a:cs typeface="Proxima Nov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2708684C-4D16-4618-839F-0558EEFCDFE6}" styleName="">
    <a:tblBg/>
    <a:wholeTbl>
      <a:tcTxStyle b="off" i="off">
        <a:font>
          <a:latin typeface="Proxima Nova"/>
          <a:ea typeface="Proxima Nova"/>
          <a:cs typeface="Proxima Nova"/>
        </a:font>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alpha val="20000"/>
            </a:schemeClr>
          </a:solidFill>
        </a:fill>
      </a:tcStyle>
    </a:wholeTbl>
    <a:band2H>
      <a:tcTxStyle/>
      <a:tcStyle>
        <a:tcBdr/>
        <a:fill>
          <a:solidFill>
            <a:srgbClr val="FFFFFF"/>
          </a:solidFill>
        </a:fill>
      </a:tcStyle>
    </a:band2H>
    <a:firstCol>
      <a:tcTxStyle b="on" i="off">
        <a:font>
          <a:latin typeface="Proxima Nova"/>
          <a:ea typeface="Proxima Nova"/>
          <a:cs typeface="Proxima Nova"/>
        </a:font>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alpha val="20000"/>
            </a:schemeClr>
          </a:solidFill>
        </a:fill>
      </a:tcStyle>
    </a:firstCol>
    <a:lastRow>
      <a:tcTxStyle b="on" i="off">
        <a:font>
          <a:latin typeface="Proxima Nova"/>
          <a:ea typeface="Proxima Nova"/>
          <a:cs typeface="Proxima Nova"/>
        </a:font>
        <a:schemeClr val="accent1"/>
      </a:tcTxStyle>
      <a:tcStyle>
        <a:tcBdr>
          <a:left>
            <a:ln w="12700" cap="flat">
              <a:solidFill>
                <a:schemeClr val="accent1"/>
              </a:solidFill>
              <a:prstDash val="solid"/>
              <a:round/>
            </a:ln>
          </a:left>
          <a:right>
            <a:ln w="12700" cap="flat">
              <a:solidFill>
                <a:schemeClr val="accent1"/>
              </a:solidFill>
              <a:prstDash val="solid"/>
              <a:round/>
            </a:ln>
          </a:right>
          <a:top>
            <a:ln w="508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noFill/>
        </a:fill>
      </a:tcStyle>
    </a:lastRow>
    <a:firstRow>
      <a:tcTxStyle b="on" i="off">
        <a:font>
          <a:latin typeface="Proxima Nova"/>
          <a:ea typeface="Proxima Nova"/>
          <a:cs typeface="Proxima Nova"/>
        </a:font>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254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9"/>
  </p:normalViewPr>
  <p:slideViewPr>
    <p:cSldViewPr snapToGrid="0" snapToObjects="1">
      <p:cViewPr varScale="1">
        <p:scale>
          <a:sx n="92" d="100"/>
          <a:sy n="92" d="100"/>
        </p:scale>
        <p:origin x="39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2" name="Shape 292"/>
          <p:cNvSpPr>
            <a:spLocks noGrp="1" noRot="1" noChangeAspect="1"/>
          </p:cNvSpPr>
          <p:nvPr>
            <p:ph type="sldImg"/>
          </p:nvPr>
        </p:nvSpPr>
        <p:spPr>
          <a:xfrm>
            <a:off x="1143000" y="685800"/>
            <a:ext cx="4572000" cy="3429000"/>
          </a:xfrm>
          <a:prstGeom prst="rect">
            <a:avLst/>
          </a:prstGeom>
        </p:spPr>
        <p:txBody>
          <a:bodyPr/>
          <a:lstStyle/>
          <a:p>
            <a:pPr lvl="0"/>
            <a:endParaRPr noProof="0">
              <a:sym typeface="Calibri"/>
            </a:endParaRPr>
          </a:p>
        </p:txBody>
      </p:sp>
      <p:sp>
        <p:nvSpPr>
          <p:cNvPr id="293" name="Shape 293"/>
          <p:cNvSpPr>
            <a:spLocks noGrp="1"/>
          </p:cNvSpPr>
          <p:nvPr>
            <p:ph type="body" sz="quarter" idx="1"/>
          </p:nvPr>
        </p:nvSpPr>
        <p:spPr>
          <a:xfrm>
            <a:off x="914400" y="4343400"/>
            <a:ext cx="5029200" cy="4114800"/>
          </a:xfrm>
          <a:prstGeom prst="rect">
            <a:avLst/>
          </a:prstGeom>
        </p:spPr>
        <p:txBody>
          <a:bodyPr/>
          <a:lstStyle/>
          <a:p>
            <a:pPr lvl="0"/>
            <a:endParaRPr noProof="0">
              <a:sym typeface="Calibri"/>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a:solidFill>
          <a:schemeClr val="tx1"/>
        </a:solidFill>
        <a:latin typeface="+mj-lt"/>
        <a:ea typeface="+mj-ea"/>
        <a:cs typeface="+mj-cs"/>
        <a:sym typeface="Calibri" pitchFamily="34" charset="0"/>
      </a:defRPr>
    </a:lvl1pPr>
    <a:lvl2pPr marL="742950" indent="-285750" algn="l" rtl="0" eaLnBrk="0" fontAlgn="base" hangingPunct="0">
      <a:spcBef>
        <a:spcPct val="30000"/>
      </a:spcBef>
      <a:spcAft>
        <a:spcPct val="0"/>
      </a:spcAft>
      <a:defRPr sz="1200">
        <a:solidFill>
          <a:schemeClr val="tx1"/>
        </a:solidFill>
        <a:latin typeface="+mj-lt"/>
        <a:ea typeface="+mj-ea"/>
        <a:cs typeface="+mj-cs"/>
        <a:sym typeface="Calibri" pitchFamily="34" charset="0"/>
      </a:defRPr>
    </a:lvl2pPr>
    <a:lvl3pPr marL="1143000" indent="-228600" algn="l" rtl="0" eaLnBrk="0" fontAlgn="base" hangingPunct="0">
      <a:spcBef>
        <a:spcPct val="30000"/>
      </a:spcBef>
      <a:spcAft>
        <a:spcPct val="0"/>
      </a:spcAft>
      <a:defRPr sz="1200">
        <a:solidFill>
          <a:schemeClr val="tx1"/>
        </a:solidFill>
        <a:latin typeface="+mj-lt"/>
        <a:ea typeface="+mj-ea"/>
        <a:cs typeface="+mj-cs"/>
        <a:sym typeface="Calibri" pitchFamily="34" charset="0"/>
      </a:defRPr>
    </a:lvl3pPr>
    <a:lvl4pPr marL="1600200" indent="-228600" algn="l" rtl="0" eaLnBrk="0" fontAlgn="base" hangingPunct="0">
      <a:spcBef>
        <a:spcPct val="30000"/>
      </a:spcBef>
      <a:spcAft>
        <a:spcPct val="0"/>
      </a:spcAft>
      <a:defRPr sz="1200">
        <a:solidFill>
          <a:schemeClr val="tx1"/>
        </a:solidFill>
        <a:latin typeface="+mj-lt"/>
        <a:ea typeface="+mj-ea"/>
        <a:cs typeface="+mj-cs"/>
        <a:sym typeface="Calibri" pitchFamily="34" charset="0"/>
      </a:defRPr>
    </a:lvl4pPr>
    <a:lvl5pPr marL="2057400" indent="-228600" algn="l" rtl="0" eaLnBrk="0" fontAlgn="base" hangingPunct="0">
      <a:spcBef>
        <a:spcPct val="30000"/>
      </a:spcBef>
      <a:spcAft>
        <a:spcPct val="0"/>
      </a:spcAft>
      <a:defRPr sz="1200">
        <a:solidFill>
          <a:schemeClr val="tx1"/>
        </a:solidFill>
        <a:latin typeface="+mj-lt"/>
        <a:ea typeface="+mj-ea"/>
        <a:cs typeface="+mj-cs"/>
        <a:sym typeface="Calibri" pitchFamily="34" charset="0"/>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tiff"/><Relationship Id="rId4" Type="http://schemas.openxmlformats.org/officeDocument/2006/relationships/image" Target="../media/image3.tif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S_Title Slide">
    <p:spTree>
      <p:nvGrpSpPr>
        <p:cNvPr id="1" name=""/>
        <p:cNvGrpSpPr/>
        <p:nvPr/>
      </p:nvGrpSpPr>
      <p:grpSpPr>
        <a:xfrm>
          <a:off x="0" y="0"/>
          <a:ext cx="0" cy="0"/>
          <a:chOff x="0" y="0"/>
          <a:chExt cx="0" cy="0"/>
        </a:xfrm>
      </p:grpSpPr>
      <p:pic>
        <p:nvPicPr>
          <p:cNvPr id="5" name="Picture 26" descr="Picture 26"/>
          <p:cNvPicPr>
            <a:picLocks noChangeAspect="1"/>
          </p:cNvPicPr>
          <p:nvPr/>
        </p:nvPicPr>
        <p:blipFill>
          <a:blip r:embed="rId2"/>
          <a:srcRect/>
          <a:stretch>
            <a:fillRect/>
          </a:stretch>
        </p:blipFill>
        <p:spPr bwMode="auto">
          <a:xfrm>
            <a:off x="179388" y="6221413"/>
            <a:ext cx="782637" cy="517525"/>
          </a:xfrm>
          <a:prstGeom prst="rect">
            <a:avLst/>
          </a:prstGeom>
          <a:noFill/>
          <a:ln w="12700">
            <a:noFill/>
            <a:miter lim="400000"/>
            <a:headEnd/>
            <a:tailEnd/>
          </a:ln>
        </p:spPr>
      </p:pic>
      <p:sp>
        <p:nvSpPr>
          <p:cNvPr id="6" name="TextBox 27"/>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t>DiSC® is a registered trademark of Wiley.</a:t>
            </a:r>
          </a:p>
        </p:txBody>
      </p:sp>
      <p:sp>
        <p:nvSpPr>
          <p:cNvPr id="7" name="TextBox 6"/>
          <p:cNvSpPr txBox="1">
            <a:spLocks noChangeArrowheads="1"/>
          </p:cNvSpPr>
          <p:nvPr/>
        </p:nvSpPr>
        <p:spPr bwMode="auto">
          <a:xfrm>
            <a:off x="1143000" y="6462713"/>
            <a:ext cx="804863" cy="217487"/>
          </a:xfrm>
          <a:prstGeom prst="rect">
            <a:avLst/>
          </a:prstGeom>
          <a:noFill/>
          <a:ln w="12700">
            <a:noFill/>
            <a:miter lim="400000"/>
            <a:headEnd/>
            <a:tailEnd/>
          </a:ln>
        </p:spPr>
        <p:txBody>
          <a:bodyPr lIns="45719" rIns="45719" anchor="ctr">
            <a:spAutoFit/>
          </a:bodyPr>
          <a:lstStyle/>
          <a:p>
            <a:pPr hangingPunct="0"/>
            <a:r>
              <a:rPr lang="en-US" sz="800"/>
              <a:t>discprofile.com</a:t>
            </a:r>
          </a:p>
        </p:txBody>
      </p:sp>
      <p:pic>
        <p:nvPicPr>
          <p:cNvPr id="8" name="Picture 7" descr="Picture 7"/>
          <p:cNvPicPr>
            <a:picLocks noChangeAspect="1"/>
          </p:cNvPicPr>
          <p:nvPr/>
        </p:nvPicPr>
        <p:blipFill>
          <a:blip r:embed="rId3"/>
          <a:srcRect/>
          <a:stretch>
            <a:fillRect/>
          </a:stretch>
        </p:blipFill>
        <p:spPr bwMode="auto">
          <a:xfrm>
            <a:off x="76200" y="5272088"/>
            <a:ext cx="3789363" cy="603250"/>
          </a:xfrm>
          <a:prstGeom prst="rect">
            <a:avLst/>
          </a:prstGeom>
          <a:noFill/>
          <a:ln w="12700">
            <a:noFill/>
            <a:miter lim="400000"/>
            <a:headEnd/>
            <a:tailEnd/>
          </a:ln>
        </p:spPr>
      </p:pic>
      <p:sp>
        <p:nvSpPr>
          <p:cNvPr id="9" name="Rectangle 26"/>
          <p:cNvSpPr>
            <a:spLocks noChangeArrowheads="1"/>
          </p:cNvSpPr>
          <p:nvPr/>
        </p:nvSpPr>
        <p:spPr bwMode="auto">
          <a:xfrm>
            <a:off x="3865563" y="4524375"/>
            <a:ext cx="8326437" cy="2333625"/>
          </a:xfrm>
          <a:prstGeom prst="rect">
            <a:avLst/>
          </a:prstGeom>
          <a:solidFill>
            <a:srgbClr val="FFFFFF"/>
          </a:solidFill>
          <a:ln w="12700">
            <a:noFill/>
            <a:miter lim="400000"/>
            <a:headEnd/>
            <a:tailEnd/>
          </a:ln>
        </p:spPr>
        <p:txBody>
          <a:bodyPr lIns="45719" rIns="45719" anchor="ctr"/>
          <a:lstStyle/>
          <a:p>
            <a:pPr algn="ctr" hangingPunct="0"/>
            <a:endParaRPr lang="en-US">
              <a:solidFill>
                <a:srgbClr val="FFFFFF"/>
              </a:solidFill>
            </a:endParaRPr>
          </a:p>
        </p:txBody>
      </p:sp>
      <p:sp>
        <p:nvSpPr>
          <p:cNvPr id="10" name="TextBox 42"/>
          <p:cNvSpPr txBox="1">
            <a:spLocks noChangeArrowheads="1"/>
          </p:cNvSpPr>
          <p:nvPr/>
        </p:nvSpPr>
        <p:spPr bwMode="auto">
          <a:xfrm>
            <a:off x="8831263" y="6462713"/>
            <a:ext cx="3136900" cy="217487"/>
          </a:xfrm>
          <a:prstGeom prst="rect">
            <a:avLst/>
          </a:prstGeom>
          <a:noFill/>
          <a:ln w="12700">
            <a:noFill/>
            <a:miter lim="400000"/>
            <a:headEnd/>
            <a:tailEnd/>
          </a:ln>
        </p:spPr>
        <p:txBody>
          <a:bodyPr lIns="45719" rIns="45719" anchor="ctr">
            <a:spAutoFit/>
          </a:bodyPr>
          <a:lstStyle/>
          <a:p>
            <a:pPr algn="r" hangingPunct="0"/>
            <a:r>
              <a:rPr lang="en-US" sz="800"/>
              <a:t>DiSC® and The Five Behaviors™ are registered trademarks of Wiley.</a:t>
            </a:r>
          </a:p>
        </p:txBody>
      </p:sp>
      <p:sp>
        <p:nvSpPr>
          <p:cNvPr id="20" name="Picture Placeholder 45"/>
          <p:cNvSpPr>
            <a:spLocks noGrp="1"/>
          </p:cNvSpPr>
          <p:nvPr>
            <p:ph type="pic" idx="21"/>
          </p:nvPr>
        </p:nvSpPr>
        <p:spPr>
          <a:xfrm>
            <a:off x="0" y="0"/>
            <a:ext cx="12192000" cy="5149516"/>
          </a:xfrm>
          <a:prstGeom prst="rect">
            <a:avLst/>
          </a:prstGeom>
        </p:spPr>
        <p:txBody>
          <a:bodyPr lIns="91439" tIns="45719" rIns="91439" bIns="45719">
            <a:noAutofit/>
          </a:bodyPr>
          <a:lstStyle/>
          <a:p>
            <a:pPr lvl="0"/>
            <a:endParaRPr noProof="0">
              <a:sym typeface="Proxima Nova"/>
            </a:endParaRPr>
          </a:p>
        </p:txBody>
      </p:sp>
      <p:sp>
        <p:nvSpPr>
          <p:cNvPr id="23" name="Click to add Header"/>
          <p:cNvSpPr txBox="1">
            <a:spLocks noGrp="1"/>
          </p:cNvSpPr>
          <p:nvPr>
            <p:ph type="title"/>
          </p:nvPr>
        </p:nvSpPr>
        <p:spPr>
          <a:xfrm>
            <a:off x="3947531" y="4814635"/>
            <a:ext cx="8065698" cy="876301"/>
          </a:xfrm>
          <a:prstGeom prst="rect">
            <a:avLst/>
          </a:prstGeom>
        </p:spPr>
        <p:txBody>
          <a:bodyPr/>
          <a:lstStyle>
            <a:lvl1pPr>
              <a:defRPr sz="5800"/>
            </a:lvl1pPr>
          </a:lstStyle>
          <a:p>
            <a:r>
              <a:rPr lang="en-US"/>
              <a:t>Click to edit Master title style</a:t>
            </a:r>
            <a:endParaRPr/>
          </a:p>
        </p:txBody>
      </p:sp>
      <p:sp>
        <p:nvSpPr>
          <p:cNvPr id="24" name="Body Level One…"/>
          <p:cNvSpPr txBox="1">
            <a:spLocks noGrp="1"/>
          </p:cNvSpPr>
          <p:nvPr>
            <p:ph type="body" sz="quarter" idx="1"/>
          </p:nvPr>
        </p:nvSpPr>
        <p:spPr>
          <a:xfrm>
            <a:off x="4120713" y="5690935"/>
            <a:ext cx="7892517" cy="411163"/>
          </a:xfrm>
          <a:prstGeom prst="rect">
            <a:avLst/>
          </a:prstGeom>
        </p:spPr>
        <p:txBody>
          <a:bodyPr/>
          <a:lstStyle>
            <a:lvl1pPr indent="0">
              <a:buClrTx/>
              <a:buSzTx/>
              <a:buFontTx/>
              <a:buNone/>
              <a:defRPr sz="2600"/>
            </a:lvl1pPr>
            <a:lvl2pPr marL="370985" indent="-169817">
              <a:buClrTx/>
              <a:buFontTx/>
              <a:defRPr sz="2600"/>
            </a:lvl2pPr>
            <a:lvl3pPr marL="582168" indent="-198120">
              <a:buClrTx/>
              <a:buFontTx/>
              <a:defRPr sz="2600"/>
            </a:lvl3pPr>
            <a:lvl4pPr marL="804672" indent="-237744">
              <a:buClrTx/>
              <a:buFontTx/>
              <a:defRPr sz="2600"/>
            </a:lvl4pPr>
            <a:lvl5pPr marL="1013968" indent="-264160">
              <a:buClrTx/>
              <a:buFontTx/>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Slide Number"/>
          <p:cNvSpPr txBox="1">
            <a:spLocks noGrp="1"/>
          </p:cNvSpPr>
          <p:nvPr>
            <p:ph type="sldNum" sz="quarter" idx="22"/>
          </p:nvPr>
        </p:nvSpPr>
        <p:spPr/>
        <p:txBody>
          <a:bodyPr/>
          <a:lstStyle>
            <a:lvl1pPr>
              <a:defRPr/>
            </a:lvl1pPr>
          </a:lstStyle>
          <a:p>
            <a:fld id="{39A7A243-DE50-4814-8436-32FFF248DB49}" type="slidenum">
              <a:rPr lang="en-US"/>
              <a:pPr/>
              <a:t>‹#›</a:t>
            </a:fld>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_Three Content w/ Photos">
    <p:spTree>
      <p:nvGrpSpPr>
        <p:cNvPr id="1" name=""/>
        <p:cNvGrpSpPr/>
        <p:nvPr/>
      </p:nvGrpSpPr>
      <p:grpSpPr>
        <a:xfrm>
          <a:off x="0" y="0"/>
          <a:ext cx="0" cy="0"/>
          <a:chOff x="0" y="0"/>
          <a:chExt cx="0" cy="0"/>
        </a:xfrm>
      </p:grpSpPr>
      <p:sp>
        <p:nvSpPr>
          <p:cNvPr id="146" name="Title Text"/>
          <p:cNvSpPr txBox="1">
            <a:spLocks noGrp="1"/>
          </p:cNvSpPr>
          <p:nvPr>
            <p:ph type="title"/>
          </p:nvPr>
        </p:nvSpPr>
        <p:spPr>
          <a:prstGeom prst="rect">
            <a:avLst/>
          </a:prstGeom>
        </p:spPr>
        <p:txBody>
          <a:bodyPr/>
          <a:lstStyle/>
          <a:p>
            <a:r>
              <a:t>Title Text</a:t>
            </a:r>
          </a:p>
        </p:txBody>
      </p:sp>
      <p:sp>
        <p:nvSpPr>
          <p:cNvPr id="147" name="Body Level One…"/>
          <p:cNvSpPr txBox="1">
            <a:spLocks noGrp="1"/>
          </p:cNvSpPr>
          <p:nvPr>
            <p:ph type="body" sz="quarter" idx="1"/>
          </p:nvPr>
        </p:nvSpPr>
        <p:spPr>
          <a:xfrm>
            <a:off x="1333397" y="3839342"/>
            <a:ext cx="2660379" cy="1809445"/>
          </a:xfrm>
          <a:prstGeom prst="rect">
            <a:avLst/>
          </a:prstGeom>
        </p:spPr>
        <p:txBody>
          <a:bodyPr/>
          <a:lstStyle>
            <a:lvl2pPr marL="0" indent="-274320">
              <a:buChar cha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8" name="Picture Placeholder 6"/>
          <p:cNvSpPr>
            <a:spLocks noGrp="1"/>
          </p:cNvSpPr>
          <p:nvPr>
            <p:ph type="pic" sz="quarter" idx="21"/>
          </p:nvPr>
        </p:nvSpPr>
        <p:spPr>
          <a:xfrm>
            <a:off x="1228588" y="2259476"/>
            <a:ext cx="1434999" cy="1313482"/>
          </a:xfrm>
          <a:prstGeom prst="rect">
            <a:avLst/>
          </a:prstGeom>
        </p:spPr>
        <p:txBody>
          <a:bodyPr lIns="91439" tIns="45719" rIns="91439" bIns="45719">
            <a:noAutofit/>
          </a:bodyPr>
          <a:lstStyle/>
          <a:p>
            <a:pPr lvl="0"/>
            <a:endParaRPr noProof="0">
              <a:sym typeface="Proxima Nova"/>
            </a:endParaRPr>
          </a:p>
        </p:txBody>
      </p:sp>
      <p:sp>
        <p:nvSpPr>
          <p:cNvPr id="149" name="Picture Placeholder 6"/>
          <p:cNvSpPr>
            <a:spLocks noGrp="1"/>
          </p:cNvSpPr>
          <p:nvPr>
            <p:ph type="pic" sz="quarter" idx="22"/>
          </p:nvPr>
        </p:nvSpPr>
        <p:spPr>
          <a:xfrm>
            <a:off x="4838817" y="2259477"/>
            <a:ext cx="1434999" cy="1313481"/>
          </a:xfrm>
          <a:prstGeom prst="rect">
            <a:avLst/>
          </a:prstGeom>
        </p:spPr>
        <p:txBody>
          <a:bodyPr lIns="91439" tIns="45719" rIns="91439" bIns="45719">
            <a:noAutofit/>
          </a:bodyPr>
          <a:lstStyle/>
          <a:p>
            <a:pPr lvl="0"/>
            <a:endParaRPr noProof="0">
              <a:sym typeface="Proxima Nova"/>
            </a:endParaRPr>
          </a:p>
        </p:txBody>
      </p:sp>
      <p:sp>
        <p:nvSpPr>
          <p:cNvPr id="150" name="Picture Placeholder 6"/>
          <p:cNvSpPr>
            <a:spLocks noGrp="1"/>
          </p:cNvSpPr>
          <p:nvPr>
            <p:ph type="pic" sz="quarter" idx="23"/>
          </p:nvPr>
        </p:nvSpPr>
        <p:spPr>
          <a:xfrm>
            <a:off x="8449047" y="2259476"/>
            <a:ext cx="1434999" cy="1313482"/>
          </a:xfrm>
          <a:prstGeom prst="rect">
            <a:avLst/>
          </a:prstGeom>
        </p:spPr>
        <p:txBody>
          <a:bodyPr lIns="91439" tIns="45719" rIns="91439" bIns="45719">
            <a:noAutofit/>
          </a:bodyPr>
          <a:lstStyle/>
          <a:p>
            <a:pPr lvl="0"/>
            <a:endParaRPr noProof="0">
              <a:sym typeface="Proxima Nova"/>
            </a:endParaRPr>
          </a:p>
        </p:txBody>
      </p:sp>
      <p:sp>
        <p:nvSpPr>
          <p:cNvPr id="151" name="Text Placeholder 4"/>
          <p:cNvSpPr>
            <a:spLocks noGrp="1"/>
          </p:cNvSpPr>
          <p:nvPr>
            <p:ph type="body" sz="quarter" idx="24"/>
          </p:nvPr>
        </p:nvSpPr>
        <p:spPr>
          <a:xfrm>
            <a:off x="4943626" y="3839340"/>
            <a:ext cx="2660380" cy="1809446"/>
          </a:xfrm>
          <a:prstGeom prst="rect">
            <a:avLst/>
          </a:prstGeom>
        </p:spPr>
        <p:txBody>
          <a:bodyPr/>
          <a:lstStyle/>
          <a:p>
            <a:pPr lvl="0"/>
            <a:r>
              <a:rPr lang="en-US"/>
              <a:t>Click to edit Master text styles</a:t>
            </a:r>
          </a:p>
        </p:txBody>
      </p:sp>
      <p:sp>
        <p:nvSpPr>
          <p:cNvPr id="152" name="Text Placeholder 4"/>
          <p:cNvSpPr>
            <a:spLocks noGrp="1"/>
          </p:cNvSpPr>
          <p:nvPr>
            <p:ph type="body" sz="quarter" idx="25"/>
          </p:nvPr>
        </p:nvSpPr>
        <p:spPr>
          <a:xfrm>
            <a:off x="8553856" y="3839340"/>
            <a:ext cx="2660379" cy="1809446"/>
          </a:xfrm>
          <a:prstGeom prst="rect">
            <a:avLst/>
          </a:prstGeom>
        </p:spPr>
        <p:txBody>
          <a:bodyPr/>
          <a:lstStyle/>
          <a:p>
            <a:pPr lvl="0"/>
            <a:r>
              <a:rPr lang="en-US"/>
              <a:t>Click to edit Master text styles</a:t>
            </a:r>
          </a:p>
        </p:txBody>
      </p:sp>
      <p:sp>
        <p:nvSpPr>
          <p:cNvPr id="9" name="Slide Number"/>
          <p:cNvSpPr txBox="1">
            <a:spLocks noGrp="1"/>
          </p:cNvSpPr>
          <p:nvPr>
            <p:ph type="sldNum" sz="quarter" idx="26"/>
          </p:nvPr>
        </p:nvSpPr>
        <p:spPr>
          <a:ln/>
        </p:spPr>
        <p:txBody>
          <a:bodyPr/>
          <a:lstStyle>
            <a:lvl1pPr>
              <a:defRPr/>
            </a:lvl1pPr>
          </a:lstStyle>
          <a:p>
            <a:fld id="{85951D8B-D8AA-44FA-B9E9-86F115F3BCB1}" type="slidenum">
              <a:rPr lang="en-US"/>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_Two Content">
    <p:spTree>
      <p:nvGrpSpPr>
        <p:cNvPr id="1" name=""/>
        <p:cNvGrpSpPr/>
        <p:nvPr/>
      </p:nvGrpSpPr>
      <p:grpSpPr>
        <a:xfrm>
          <a:off x="0" y="0"/>
          <a:ext cx="0" cy="0"/>
          <a:chOff x="0" y="0"/>
          <a:chExt cx="0" cy="0"/>
        </a:xfrm>
      </p:grpSpPr>
      <p:sp>
        <p:nvSpPr>
          <p:cNvPr id="160" name="Body Level One…"/>
          <p:cNvSpPr txBox="1">
            <a:spLocks noGrp="1"/>
          </p:cNvSpPr>
          <p:nvPr>
            <p:ph type="body" sz="half" idx="1"/>
          </p:nvPr>
        </p:nvSpPr>
        <p:spPr>
          <a:xfrm>
            <a:off x="1158239" y="2160633"/>
            <a:ext cx="4937761" cy="351495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61" name="Title Text"/>
          <p:cNvSpPr txBox="1">
            <a:spLocks noGrp="1"/>
          </p:cNvSpPr>
          <p:nvPr>
            <p:ph type="title"/>
          </p:nvPr>
        </p:nvSpPr>
        <p:spPr>
          <a:prstGeom prst="rect">
            <a:avLst/>
          </a:prstGeom>
        </p:spPr>
        <p:txBody>
          <a:bodyPr/>
          <a:lstStyle/>
          <a:p>
            <a:r>
              <a:t>Title Text</a:t>
            </a:r>
          </a:p>
        </p:txBody>
      </p:sp>
      <p:sp>
        <p:nvSpPr>
          <p:cNvPr id="4" name="Slide Number"/>
          <p:cNvSpPr txBox="1">
            <a:spLocks noGrp="1"/>
          </p:cNvSpPr>
          <p:nvPr>
            <p:ph type="sldNum" sz="quarter" idx="10"/>
          </p:nvPr>
        </p:nvSpPr>
        <p:spPr>
          <a:ln/>
        </p:spPr>
        <p:txBody>
          <a:bodyPr/>
          <a:lstStyle>
            <a:lvl1pPr>
              <a:defRPr/>
            </a:lvl1pPr>
          </a:lstStyle>
          <a:p>
            <a:fld id="{253852C9-096F-403F-A533-71CBB75F6C04}" type="slidenum">
              <a:rPr lang="en-US"/>
              <a:pPr/>
              <a:t>‹#›</a:t>
            </a:fld>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_Three Content">
    <p:spTree>
      <p:nvGrpSpPr>
        <p:cNvPr id="1" name=""/>
        <p:cNvGrpSpPr/>
        <p:nvPr/>
      </p:nvGrpSpPr>
      <p:grpSpPr>
        <a:xfrm>
          <a:off x="0" y="0"/>
          <a:ext cx="0" cy="0"/>
          <a:chOff x="0" y="0"/>
          <a:chExt cx="0" cy="0"/>
        </a:xfrm>
      </p:grpSpPr>
      <p:sp>
        <p:nvSpPr>
          <p:cNvPr id="169" name="Body Level One…"/>
          <p:cNvSpPr txBox="1">
            <a:spLocks noGrp="1"/>
          </p:cNvSpPr>
          <p:nvPr>
            <p:ph type="body" sz="quarter" idx="1"/>
          </p:nvPr>
        </p:nvSpPr>
        <p:spPr>
          <a:xfrm>
            <a:off x="1223403" y="2145624"/>
            <a:ext cx="3311436" cy="3545728"/>
          </a:xfrm>
          <a:prstGeom prst="rect">
            <a:avLst/>
          </a:prstGeom>
        </p:spPr>
        <p:txBody>
          <a:bodyPr/>
          <a:lstStyle>
            <a:lvl1pPr indent="0">
              <a:buClrTx/>
              <a:buSzTx/>
              <a:buFontTx/>
              <a:buNone/>
            </a:lvl1pPr>
            <a:lvl2pPr>
              <a:buClrTx/>
              <a:buFontTx/>
            </a:lvl2pPr>
            <a:lvl3pPr>
              <a:buClrTx/>
              <a:buFontTx/>
            </a:lvl3pPr>
            <a:lvl4pPr>
              <a:buClrTx/>
              <a:buFontTx/>
            </a:lvl4pPr>
            <a:lvl5pPr>
              <a:buClrTx/>
              <a:buFontTx/>
            </a:lvl5pPr>
          </a:lstStyle>
          <a:p>
            <a:r>
              <a:t>Body Level One</a:t>
            </a:r>
          </a:p>
          <a:p>
            <a:pPr lvl="1"/>
            <a:r>
              <a:t>Body Level Two</a:t>
            </a:r>
          </a:p>
          <a:p>
            <a:pPr lvl="2"/>
            <a:r>
              <a:t>Body Level Three</a:t>
            </a:r>
          </a:p>
          <a:p>
            <a:pPr lvl="3"/>
            <a:r>
              <a:t>Body Level Four</a:t>
            </a:r>
          </a:p>
          <a:p>
            <a:pPr lvl="4"/>
            <a:r>
              <a:t>Body Level Five</a:t>
            </a:r>
          </a:p>
        </p:txBody>
      </p:sp>
      <p:sp>
        <p:nvSpPr>
          <p:cNvPr id="170" name="Title Text"/>
          <p:cNvSpPr txBox="1">
            <a:spLocks noGrp="1"/>
          </p:cNvSpPr>
          <p:nvPr>
            <p:ph type="title"/>
          </p:nvPr>
        </p:nvSpPr>
        <p:spPr>
          <a:prstGeom prst="rect">
            <a:avLst/>
          </a:prstGeom>
        </p:spPr>
        <p:txBody>
          <a:bodyPr/>
          <a:lstStyle/>
          <a:p>
            <a:r>
              <a:t>Title Text</a:t>
            </a:r>
          </a:p>
        </p:txBody>
      </p:sp>
      <p:sp>
        <p:nvSpPr>
          <p:cNvPr id="4" name="Slide Number"/>
          <p:cNvSpPr txBox="1">
            <a:spLocks noGrp="1"/>
          </p:cNvSpPr>
          <p:nvPr>
            <p:ph type="sldNum" sz="quarter" idx="10"/>
          </p:nvPr>
        </p:nvSpPr>
        <p:spPr>
          <a:ln/>
        </p:spPr>
        <p:txBody>
          <a:bodyPr/>
          <a:lstStyle>
            <a:lvl1pPr>
              <a:defRPr/>
            </a:lvl1pPr>
          </a:lstStyle>
          <a:p>
            <a:fld id="{43A8BE3E-A60C-41A6-9F53-917327B2EA1E}" type="slidenum">
              <a:rPr lang="en-US"/>
              <a:pPr/>
              <a:t>‹#›</a:t>
            </a:fld>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S_Comparison">
    <p:spTree>
      <p:nvGrpSpPr>
        <p:cNvPr id="1" name=""/>
        <p:cNvGrpSpPr/>
        <p:nvPr/>
      </p:nvGrpSpPr>
      <p:grpSpPr>
        <a:xfrm>
          <a:off x="0" y="0"/>
          <a:ext cx="0" cy="0"/>
          <a:chOff x="0" y="0"/>
          <a:chExt cx="0" cy="0"/>
        </a:xfrm>
      </p:grpSpPr>
      <p:sp>
        <p:nvSpPr>
          <p:cNvPr id="178" name="Body Level One…"/>
          <p:cNvSpPr txBox="1">
            <a:spLocks noGrp="1"/>
          </p:cNvSpPr>
          <p:nvPr>
            <p:ph type="body" sz="quarter" idx="1"/>
          </p:nvPr>
        </p:nvSpPr>
        <p:spPr>
          <a:xfrm>
            <a:off x="1158239" y="2115073"/>
            <a:ext cx="4937761" cy="736283"/>
          </a:xfrm>
          <a:prstGeom prst="rect">
            <a:avLst/>
          </a:prstGeom>
        </p:spPr>
        <p:txBody>
          <a:bodyPr lIns="45719" tIns="45719" rIns="45719" bIns="45719" anchor="ctr"/>
          <a:lstStyle>
            <a:lvl1pPr indent="0">
              <a:buClrTx/>
              <a:buSzTx/>
              <a:buFontTx/>
              <a:buNone/>
              <a:defRPr sz="2000" cap="all"/>
            </a:lvl1pPr>
            <a:lvl2pPr marL="0" indent="457200">
              <a:buClrTx/>
              <a:buSzTx/>
              <a:buFontTx/>
              <a:buNone/>
              <a:defRPr sz="2000" cap="all"/>
            </a:lvl2pPr>
            <a:lvl3pPr marL="0" indent="914400">
              <a:buClrTx/>
              <a:buSzTx/>
              <a:buFontTx/>
              <a:buNone/>
              <a:defRPr sz="2000" cap="all"/>
            </a:lvl3pPr>
            <a:lvl4pPr marL="0" indent="1371600">
              <a:buClrTx/>
              <a:buSzTx/>
              <a:buFontTx/>
              <a:buNone/>
              <a:defRPr sz="2000" cap="all"/>
            </a:lvl4pPr>
            <a:lvl5pPr marL="0" indent="1828800">
              <a:buClrTx/>
              <a:buSzTx/>
              <a:buFontTx/>
              <a:buNone/>
              <a:defRPr sz="2000" cap="all"/>
            </a:lvl5pPr>
          </a:lstStyle>
          <a:p>
            <a:r>
              <a:t>Body Level One</a:t>
            </a:r>
          </a:p>
          <a:p>
            <a:pPr lvl="1"/>
            <a:r>
              <a:t>Body Level Two</a:t>
            </a:r>
          </a:p>
          <a:p>
            <a:pPr lvl="2"/>
            <a:r>
              <a:t>Body Level Three</a:t>
            </a:r>
          </a:p>
          <a:p>
            <a:pPr lvl="3"/>
            <a:r>
              <a:t>Body Level Four</a:t>
            </a:r>
          </a:p>
          <a:p>
            <a:pPr lvl="4"/>
            <a:r>
              <a:t>Body Level Five</a:t>
            </a:r>
          </a:p>
        </p:txBody>
      </p:sp>
      <p:sp>
        <p:nvSpPr>
          <p:cNvPr id="179" name="Text Placeholder 4"/>
          <p:cNvSpPr>
            <a:spLocks noGrp="1"/>
          </p:cNvSpPr>
          <p:nvPr>
            <p:ph type="body" sz="quarter" idx="21"/>
          </p:nvPr>
        </p:nvSpPr>
        <p:spPr>
          <a:xfrm>
            <a:off x="6278879" y="2115073"/>
            <a:ext cx="4937762" cy="736283"/>
          </a:xfrm>
          <a:prstGeom prst="rect">
            <a:avLst/>
          </a:prstGeom>
        </p:spPr>
        <p:txBody>
          <a:bodyPr lIns="45719" tIns="45719" rIns="45719" bIns="45719" anchor="ctr"/>
          <a:lstStyle/>
          <a:p>
            <a:endParaRPr/>
          </a:p>
        </p:txBody>
      </p:sp>
      <p:sp>
        <p:nvSpPr>
          <p:cNvPr id="180" name="Title Text"/>
          <p:cNvSpPr txBox="1">
            <a:spLocks noGrp="1"/>
          </p:cNvSpPr>
          <p:nvPr>
            <p:ph type="title"/>
          </p:nvPr>
        </p:nvSpPr>
        <p:spPr>
          <a:prstGeom prst="rect">
            <a:avLst/>
          </a:prstGeom>
        </p:spPr>
        <p:txBody>
          <a:bodyPr/>
          <a:lstStyle/>
          <a:p>
            <a:r>
              <a:t>Title Text</a:t>
            </a:r>
          </a:p>
        </p:txBody>
      </p:sp>
      <p:sp>
        <p:nvSpPr>
          <p:cNvPr id="5" name="Slide Number"/>
          <p:cNvSpPr txBox="1">
            <a:spLocks noGrp="1"/>
          </p:cNvSpPr>
          <p:nvPr>
            <p:ph type="sldNum" sz="quarter" idx="22"/>
          </p:nvPr>
        </p:nvSpPr>
        <p:spPr>
          <a:ln/>
        </p:spPr>
        <p:txBody>
          <a:bodyPr/>
          <a:lstStyle>
            <a:lvl1pPr>
              <a:defRPr/>
            </a:lvl1pPr>
          </a:lstStyle>
          <a:p>
            <a:fld id="{6CF60F3E-47EF-42CB-8CDB-6E574E039315}" type="slidenum">
              <a:rPr lang="en-US"/>
              <a:pPr/>
              <a:t>‹#›</a:t>
            </a:fld>
            <a:endParaRPr lang="en-US"/>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4" name="Picture 26" descr="Picture 26"/>
          <p:cNvPicPr>
            <a:picLocks noChangeAspect="1"/>
          </p:cNvPicPr>
          <p:nvPr/>
        </p:nvPicPr>
        <p:blipFill>
          <a:blip r:embed="rId2"/>
          <a:srcRect/>
          <a:stretch>
            <a:fillRect/>
          </a:stretch>
        </p:blipFill>
        <p:spPr bwMode="auto">
          <a:xfrm>
            <a:off x="179388" y="6221413"/>
            <a:ext cx="782637" cy="517525"/>
          </a:xfrm>
          <a:prstGeom prst="rect">
            <a:avLst/>
          </a:prstGeom>
          <a:noFill/>
          <a:ln w="12700">
            <a:noFill/>
            <a:miter lim="400000"/>
            <a:headEnd/>
            <a:tailEnd/>
          </a:ln>
        </p:spPr>
      </p:pic>
      <p:sp>
        <p:nvSpPr>
          <p:cNvPr id="5" name="TextBox 27"/>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t>DiSC® is a registered trademark of Wiley.</a:t>
            </a:r>
          </a:p>
        </p:txBody>
      </p:sp>
      <p:sp>
        <p:nvSpPr>
          <p:cNvPr id="6" name="TextBox 6"/>
          <p:cNvSpPr txBox="1">
            <a:spLocks noChangeArrowheads="1"/>
          </p:cNvSpPr>
          <p:nvPr/>
        </p:nvSpPr>
        <p:spPr bwMode="auto">
          <a:xfrm>
            <a:off x="1143000" y="6462713"/>
            <a:ext cx="804863" cy="217487"/>
          </a:xfrm>
          <a:prstGeom prst="rect">
            <a:avLst/>
          </a:prstGeom>
          <a:noFill/>
          <a:ln w="12700">
            <a:noFill/>
            <a:miter lim="400000"/>
            <a:headEnd/>
            <a:tailEnd/>
          </a:ln>
        </p:spPr>
        <p:txBody>
          <a:bodyPr lIns="45719" rIns="45719" anchor="ctr">
            <a:spAutoFit/>
          </a:bodyPr>
          <a:lstStyle/>
          <a:p>
            <a:pPr hangingPunct="0"/>
            <a:r>
              <a:rPr lang="en-US" sz="800"/>
              <a:t>discprofile.com</a:t>
            </a:r>
          </a:p>
        </p:txBody>
      </p:sp>
      <p:sp>
        <p:nvSpPr>
          <p:cNvPr id="191" name="Title Text"/>
          <p:cNvSpPr txBox="1">
            <a:spLocks noGrp="1"/>
          </p:cNvSpPr>
          <p:nvPr>
            <p:ph type="title"/>
          </p:nvPr>
        </p:nvSpPr>
        <p:spPr>
          <a:xfrm>
            <a:off x="1097280" y="286603"/>
            <a:ext cx="10058401" cy="1450757"/>
          </a:xfrm>
          <a:prstGeom prst="rect">
            <a:avLst/>
          </a:prstGeom>
        </p:spPr>
        <p:txBody>
          <a:bodyPr/>
          <a:lstStyle>
            <a:lvl1pPr>
              <a:defRPr sz="5400"/>
            </a:lvl1pPr>
          </a:lstStyle>
          <a:p>
            <a:r>
              <a:t>Title Text</a:t>
            </a:r>
          </a:p>
        </p:txBody>
      </p:sp>
      <p:sp>
        <p:nvSpPr>
          <p:cNvPr id="192" name="Body Level One…"/>
          <p:cNvSpPr txBox="1">
            <a:spLocks noGrp="1"/>
          </p:cNvSpPr>
          <p:nvPr>
            <p:ph type="body" idx="1"/>
          </p:nvPr>
        </p:nvSpPr>
        <p:spPr>
          <a:xfrm>
            <a:off x="1097280" y="1845734"/>
            <a:ext cx="10058401" cy="4023360"/>
          </a:xfrm>
          <a:prstGeom prst="rect">
            <a:avLst/>
          </a:prstGeom>
        </p:spPr>
        <p:txBody>
          <a:bodyPr/>
          <a:lstStyle>
            <a:lvl1pPr indent="137160">
              <a:buClrTx/>
              <a:buSzTx/>
              <a:buFontTx/>
              <a:buNone/>
            </a:lvl1pPr>
            <a:lvl2pPr>
              <a:buClrTx/>
              <a:buFontTx/>
            </a:lvl2pPr>
            <a:lvl3pPr>
              <a:buClrTx/>
              <a:buFontTx/>
            </a:lvl3pPr>
            <a:lvl4pPr>
              <a:buClrTx/>
              <a:buFontTx/>
            </a:lvl4pPr>
            <a:lvl5pPr>
              <a:buClrTx/>
              <a:buFontTx/>
            </a:lvl5p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10"/>
          </p:nvPr>
        </p:nvSpPr>
        <p:spPr/>
        <p:txBody>
          <a:bodyPr/>
          <a:lstStyle>
            <a:lvl1pPr>
              <a:defRPr/>
            </a:lvl1pPr>
          </a:lstStyle>
          <a:p>
            <a:fld id="{B45C661D-2801-429C-987D-08553D2522E0}" type="slidenum">
              <a:rPr lang="en-US"/>
              <a:pPr/>
              <a:t>‹#›</a:t>
            </a:fld>
            <a:endParaRPr lang="en-US"/>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4" name="Picture 26" descr="Picture 26"/>
          <p:cNvPicPr>
            <a:picLocks noChangeAspect="1"/>
          </p:cNvPicPr>
          <p:nvPr/>
        </p:nvPicPr>
        <p:blipFill>
          <a:blip r:embed="rId2"/>
          <a:srcRect/>
          <a:stretch>
            <a:fillRect/>
          </a:stretch>
        </p:blipFill>
        <p:spPr bwMode="auto">
          <a:xfrm>
            <a:off x="179388" y="6221413"/>
            <a:ext cx="782637" cy="517525"/>
          </a:xfrm>
          <a:prstGeom prst="rect">
            <a:avLst/>
          </a:prstGeom>
          <a:noFill/>
          <a:ln w="12700">
            <a:noFill/>
            <a:miter lim="400000"/>
            <a:headEnd/>
            <a:tailEnd/>
          </a:ln>
        </p:spPr>
      </p:pic>
      <p:sp>
        <p:nvSpPr>
          <p:cNvPr id="5" name="TextBox 27"/>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t>DiSC® is a registered trademark of Wiley.</a:t>
            </a:r>
          </a:p>
        </p:txBody>
      </p:sp>
      <p:sp>
        <p:nvSpPr>
          <p:cNvPr id="6" name="TextBox 6"/>
          <p:cNvSpPr txBox="1">
            <a:spLocks noChangeArrowheads="1"/>
          </p:cNvSpPr>
          <p:nvPr/>
        </p:nvSpPr>
        <p:spPr bwMode="auto">
          <a:xfrm>
            <a:off x="1143000" y="6462713"/>
            <a:ext cx="804863" cy="217487"/>
          </a:xfrm>
          <a:prstGeom prst="rect">
            <a:avLst/>
          </a:prstGeom>
          <a:noFill/>
          <a:ln w="12700">
            <a:noFill/>
            <a:miter lim="400000"/>
            <a:headEnd/>
            <a:tailEnd/>
          </a:ln>
        </p:spPr>
        <p:txBody>
          <a:bodyPr lIns="45719" rIns="45719" anchor="ctr">
            <a:spAutoFit/>
          </a:bodyPr>
          <a:lstStyle/>
          <a:p>
            <a:pPr hangingPunct="0"/>
            <a:r>
              <a:rPr lang="en-US" sz="800"/>
              <a:t>discprofile.com</a:t>
            </a:r>
          </a:p>
        </p:txBody>
      </p:sp>
      <p:sp>
        <p:nvSpPr>
          <p:cNvPr id="203" name="Body Level One…"/>
          <p:cNvSpPr txBox="1">
            <a:spLocks noGrp="1"/>
          </p:cNvSpPr>
          <p:nvPr>
            <p:ph type="body" sz="quarter" idx="1"/>
          </p:nvPr>
        </p:nvSpPr>
        <p:spPr>
          <a:xfrm>
            <a:off x="1097280" y="4453128"/>
            <a:ext cx="10058401" cy="1143001"/>
          </a:xfrm>
          <a:prstGeom prst="rect">
            <a:avLst/>
          </a:prstGeom>
        </p:spPr>
        <p:txBody>
          <a:bodyPr lIns="45719" tIns="45719" rIns="45719" bIns="45719"/>
          <a:lstStyle>
            <a:lvl1pPr indent="0">
              <a:buClrTx/>
              <a:buSzTx/>
              <a:buFontTx/>
              <a:buNone/>
              <a:defRPr cap="all" spc="200">
                <a:latin typeface="Abril Titling"/>
                <a:ea typeface="Abril Titling"/>
                <a:cs typeface="Abril Titling"/>
                <a:sym typeface="Abril Titling"/>
              </a:defRPr>
            </a:lvl1pPr>
            <a:lvl2pPr marL="0" indent="457200">
              <a:buClrTx/>
              <a:buSzTx/>
              <a:buFontTx/>
              <a:buNone/>
              <a:defRPr cap="all" spc="200">
                <a:latin typeface="Abril Titling"/>
                <a:ea typeface="Abril Titling"/>
                <a:cs typeface="Abril Titling"/>
                <a:sym typeface="Abril Titling"/>
              </a:defRPr>
            </a:lvl2pPr>
            <a:lvl3pPr marL="0" indent="914400">
              <a:buClrTx/>
              <a:buSzTx/>
              <a:buFontTx/>
              <a:buNone/>
              <a:defRPr cap="all" spc="200">
                <a:latin typeface="Abril Titling"/>
                <a:ea typeface="Abril Titling"/>
                <a:cs typeface="Abril Titling"/>
                <a:sym typeface="Abril Titling"/>
              </a:defRPr>
            </a:lvl3pPr>
            <a:lvl4pPr marL="0" indent="1371600">
              <a:buClrTx/>
              <a:buSzTx/>
              <a:buFontTx/>
              <a:buNone/>
              <a:defRPr cap="all" spc="200">
                <a:latin typeface="Abril Titling"/>
                <a:ea typeface="Abril Titling"/>
                <a:cs typeface="Abril Titling"/>
                <a:sym typeface="Abril Titling"/>
              </a:defRPr>
            </a:lvl4pPr>
            <a:lvl5pPr marL="0" indent="1828800">
              <a:buClrTx/>
              <a:buSzTx/>
              <a:buFontTx/>
              <a:buNone/>
              <a:defRPr cap="all" spc="200">
                <a:latin typeface="Abril Titling"/>
                <a:ea typeface="Abril Titling"/>
                <a:cs typeface="Abril Titling"/>
                <a:sym typeface="Abril Titling"/>
              </a:defRPr>
            </a:lvl5pPr>
          </a:lstStyle>
          <a:p>
            <a:r>
              <a:t>Body Level One</a:t>
            </a:r>
          </a:p>
          <a:p>
            <a:pPr lvl="1"/>
            <a:r>
              <a:t>Body Level Two</a:t>
            </a:r>
          </a:p>
          <a:p>
            <a:pPr lvl="2"/>
            <a:r>
              <a:t>Body Level Three</a:t>
            </a:r>
          </a:p>
          <a:p>
            <a:pPr lvl="3"/>
            <a:r>
              <a:t>Body Level Four</a:t>
            </a:r>
          </a:p>
          <a:p>
            <a:pPr lvl="4"/>
            <a:r>
              <a:t>Body Level Five</a:t>
            </a:r>
          </a:p>
        </p:txBody>
      </p:sp>
      <p:sp>
        <p:nvSpPr>
          <p:cNvPr id="204" name="Title Text"/>
          <p:cNvSpPr txBox="1">
            <a:spLocks noGrp="1"/>
          </p:cNvSpPr>
          <p:nvPr>
            <p:ph type="title"/>
          </p:nvPr>
        </p:nvSpPr>
        <p:spPr>
          <a:xfrm>
            <a:off x="1097280" y="286603"/>
            <a:ext cx="10058401" cy="1450757"/>
          </a:xfrm>
          <a:prstGeom prst="rect">
            <a:avLst/>
          </a:prstGeom>
        </p:spPr>
        <p:txBody>
          <a:bodyPr/>
          <a:lstStyle>
            <a:lvl1pPr>
              <a:defRPr sz="5400"/>
            </a:lvl1pPr>
          </a:lstStyle>
          <a:p>
            <a:r>
              <a:t>Title Text</a:t>
            </a:r>
          </a:p>
        </p:txBody>
      </p:sp>
      <p:sp>
        <p:nvSpPr>
          <p:cNvPr id="7" name="Slide Number"/>
          <p:cNvSpPr txBox="1">
            <a:spLocks noGrp="1"/>
          </p:cNvSpPr>
          <p:nvPr>
            <p:ph type="sldNum" sz="quarter" idx="10"/>
          </p:nvPr>
        </p:nvSpPr>
        <p:spPr/>
        <p:txBody>
          <a:bodyPr/>
          <a:lstStyle>
            <a:lvl1pPr>
              <a:defRPr/>
            </a:lvl1pPr>
          </a:lstStyle>
          <a:p>
            <a:fld id="{FFE01C29-EF94-4264-A2B1-C61052C8240F}" type="slidenum">
              <a:rPr lang="en-US"/>
              <a:pPr/>
              <a:t>‹#›</a:t>
            </a:fld>
            <a:endParaRPr lang="en-US"/>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hree Content">
    <p:spTree>
      <p:nvGrpSpPr>
        <p:cNvPr id="1" name=""/>
        <p:cNvGrpSpPr/>
        <p:nvPr/>
      </p:nvGrpSpPr>
      <p:grpSpPr>
        <a:xfrm>
          <a:off x="0" y="0"/>
          <a:ext cx="0" cy="0"/>
          <a:chOff x="0" y="0"/>
          <a:chExt cx="0" cy="0"/>
        </a:xfrm>
      </p:grpSpPr>
      <p:pic>
        <p:nvPicPr>
          <p:cNvPr id="4" name="Picture 26" descr="Picture 26"/>
          <p:cNvPicPr>
            <a:picLocks noChangeAspect="1"/>
          </p:cNvPicPr>
          <p:nvPr/>
        </p:nvPicPr>
        <p:blipFill>
          <a:blip r:embed="rId2"/>
          <a:srcRect/>
          <a:stretch>
            <a:fillRect/>
          </a:stretch>
        </p:blipFill>
        <p:spPr bwMode="auto">
          <a:xfrm>
            <a:off x="179388" y="6221413"/>
            <a:ext cx="782637" cy="517525"/>
          </a:xfrm>
          <a:prstGeom prst="rect">
            <a:avLst/>
          </a:prstGeom>
          <a:noFill/>
          <a:ln w="12700">
            <a:noFill/>
            <a:miter lim="400000"/>
            <a:headEnd/>
            <a:tailEnd/>
          </a:ln>
        </p:spPr>
      </p:pic>
      <p:sp>
        <p:nvSpPr>
          <p:cNvPr id="5" name="TextBox 27"/>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t>DiSC® is a registered trademark of Wiley.</a:t>
            </a:r>
          </a:p>
        </p:txBody>
      </p:sp>
      <p:sp>
        <p:nvSpPr>
          <p:cNvPr id="6" name="TextBox 6"/>
          <p:cNvSpPr txBox="1">
            <a:spLocks noChangeArrowheads="1"/>
          </p:cNvSpPr>
          <p:nvPr/>
        </p:nvSpPr>
        <p:spPr bwMode="auto">
          <a:xfrm>
            <a:off x="1143000" y="6462713"/>
            <a:ext cx="804863" cy="217487"/>
          </a:xfrm>
          <a:prstGeom prst="rect">
            <a:avLst/>
          </a:prstGeom>
          <a:noFill/>
          <a:ln w="12700">
            <a:noFill/>
            <a:miter lim="400000"/>
            <a:headEnd/>
            <a:tailEnd/>
          </a:ln>
        </p:spPr>
        <p:txBody>
          <a:bodyPr lIns="45719" rIns="45719" anchor="ctr">
            <a:spAutoFit/>
          </a:bodyPr>
          <a:lstStyle/>
          <a:p>
            <a:pPr hangingPunct="0"/>
            <a:r>
              <a:rPr lang="en-US" sz="800"/>
              <a:t>discprofile.com</a:t>
            </a:r>
          </a:p>
        </p:txBody>
      </p:sp>
      <p:sp>
        <p:nvSpPr>
          <p:cNvPr id="215" name="Title Text"/>
          <p:cNvSpPr txBox="1">
            <a:spLocks noGrp="1"/>
          </p:cNvSpPr>
          <p:nvPr>
            <p:ph type="title"/>
          </p:nvPr>
        </p:nvSpPr>
        <p:spPr>
          <a:xfrm>
            <a:off x="1097280" y="286603"/>
            <a:ext cx="10058401" cy="1450757"/>
          </a:xfrm>
          <a:prstGeom prst="rect">
            <a:avLst/>
          </a:prstGeom>
        </p:spPr>
        <p:txBody>
          <a:bodyPr/>
          <a:lstStyle>
            <a:lvl1pPr>
              <a:defRPr sz="5400"/>
            </a:lvl1pPr>
          </a:lstStyle>
          <a:p>
            <a:r>
              <a:t>Title Text</a:t>
            </a:r>
          </a:p>
        </p:txBody>
      </p:sp>
      <p:sp>
        <p:nvSpPr>
          <p:cNvPr id="216" name="Body Level One…"/>
          <p:cNvSpPr txBox="1">
            <a:spLocks noGrp="1"/>
          </p:cNvSpPr>
          <p:nvPr>
            <p:ph type="body" sz="quarter" idx="1"/>
          </p:nvPr>
        </p:nvSpPr>
        <p:spPr>
          <a:xfrm>
            <a:off x="1097278" y="1845734"/>
            <a:ext cx="3311437" cy="4023360"/>
          </a:xfrm>
          <a:prstGeom prst="rect">
            <a:avLst/>
          </a:prstGeom>
        </p:spPr>
        <p:txBody>
          <a:bodyPr/>
          <a:lstStyle>
            <a:lvl1pPr indent="137160">
              <a:buClrTx/>
              <a:buSzTx/>
              <a:buFontTx/>
              <a:buNone/>
            </a:lvl1pPr>
            <a:lvl2pPr>
              <a:buClrTx/>
              <a:buFontTx/>
            </a:lvl2pPr>
            <a:lvl3pPr>
              <a:buClrTx/>
              <a:buFontTx/>
            </a:lvl3pPr>
            <a:lvl4pPr>
              <a:buClrTx/>
              <a:buFontTx/>
            </a:lvl4pPr>
            <a:lvl5pPr>
              <a:buClrTx/>
              <a:buFontTx/>
            </a:lvl5p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10"/>
          </p:nvPr>
        </p:nvSpPr>
        <p:spPr/>
        <p:txBody>
          <a:bodyPr/>
          <a:lstStyle>
            <a:lvl1pPr>
              <a:defRPr/>
            </a:lvl1pPr>
          </a:lstStyle>
          <a:p>
            <a:fld id="{3E7441BF-B2FC-4E93-B64A-2A332DABFBA6}" type="slidenum">
              <a:rPr lang="en-US"/>
              <a:pPr/>
              <a:t>‹#›</a:t>
            </a:fld>
            <a:endParaRPr lang="en-US"/>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3" name="Picture 26" descr="Picture 26"/>
          <p:cNvPicPr>
            <a:picLocks noChangeAspect="1"/>
          </p:cNvPicPr>
          <p:nvPr/>
        </p:nvPicPr>
        <p:blipFill>
          <a:blip r:embed="rId2"/>
          <a:srcRect/>
          <a:stretch>
            <a:fillRect/>
          </a:stretch>
        </p:blipFill>
        <p:spPr bwMode="auto">
          <a:xfrm>
            <a:off x="179388" y="6221413"/>
            <a:ext cx="782637" cy="517525"/>
          </a:xfrm>
          <a:prstGeom prst="rect">
            <a:avLst/>
          </a:prstGeom>
          <a:noFill/>
          <a:ln w="12700">
            <a:noFill/>
            <a:miter lim="400000"/>
            <a:headEnd/>
            <a:tailEnd/>
          </a:ln>
        </p:spPr>
      </p:pic>
      <p:sp>
        <p:nvSpPr>
          <p:cNvPr id="4" name="TextBox 27"/>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t>DiSC® is a registered trademark of Wiley.</a:t>
            </a:r>
          </a:p>
        </p:txBody>
      </p:sp>
      <p:sp>
        <p:nvSpPr>
          <p:cNvPr id="5" name="TextBox 6"/>
          <p:cNvSpPr txBox="1">
            <a:spLocks noChangeArrowheads="1"/>
          </p:cNvSpPr>
          <p:nvPr/>
        </p:nvSpPr>
        <p:spPr bwMode="auto">
          <a:xfrm>
            <a:off x="1143000" y="6462713"/>
            <a:ext cx="804863" cy="217487"/>
          </a:xfrm>
          <a:prstGeom prst="rect">
            <a:avLst/>
          </a:prstGeom>
          <a:noFill/>
          <a:ln w="12700">
            <a:noFill/>
            <a:miter lim="400000"/>
            <a:headEnd/>
            <a:tailEnd/>
          </a:ln>
        </p:spPr>
        <p:txBody>
          <a:bodyPr lIns="45719" rIns="45719" anchor="ctr">
            <a:spAutoFit/>
          </a:bodyPr>
          <a:lstStyle/>
          <a:p>
            <a:pPr hangingPunct="0"/>
            <a:r>
              <a:rPr lang="en-US" sz="800"/>
              <a:t>discprofile.com</a:t>
            </a:r>
          </a:p>
        </p:txBody>
      </p:sp>
      <p:sp>
        <p:nvSpPr>
          <p:cNvPr id="227" name="Title Text"/>
          <p:cNvSpPr txBox="1">
            <a:spLocks noGrp="1"/>
          </p:cNvSpPr>
          <p:nvPr>
            <p:ph type="title"/>
          </p:nvPr>
        </p:nvSpPr>
        <p:spPr>
          <a:xfrm>
            <a:off x="1097280" y="286603"/>
            <a:ext cx="10058401" cy="1450757"/>
          </a:xfrm>
          <a:prstGeom prst="rect">
            <a:avLst/>
          </a:prstGeom>
        </p:spPr>
        <p:txBody>
          <a:bodyPr/>
          <a:lstStyle>
            <a:lvl1pPr>
              <a:defRPr sz="5400"/>
            </a:lvl1pPr>
          </a:lstStyle>
          <a:p>
            <a:r>
              <a:t>Title Text</a:t>
            </a:r>
          </a:p>
        </p:txBody>
      </p:sp>
      <p:sp>
        <p:nvSpPr>
          <p:cNvPr id="6" name="Slide Number"/>
          <p:cNvSpPr txBox="1">
            <a:spLocks noGrp="1"/>
          </p:cNvSpPr>
          <p:nvPr>
            <p:ph type="sldNum" sz="quarter" idx="10"/>
          </p:nvPr>
        </p:nvSpPr>
        <p:spPr/>
        <p:txBody>
          <a:bodyPr/>
          <a:lstStyle>
            <a:lvl1pPr>
              <a:defRPr/>
            </a:lvl1pPr>
          </a:lstStyle>
          <a:p>
            <a:fld id="{96B1A708-2199-422C-8474-5C679552EF08}" type="slidenum">
              <a:rPr lang="en-US"/>
              <a:pPr/>
              <a:t>‹#›</a:t>
            </a:fld>
            <a:endParaRPr lang="en-US"/>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S_Content with Caption - Two Column">
    <p:spTree>
      <p:nvGrpSpPr>
        <p:cNvPr id="1" name=""/>
        <p:cNvGrpSpPr/>
        <p:nvPr/>
      </p:nvGrpSpPr>
      <p:grpSpPr>
        <a:xfrm>
          <a:off x="0" y="0"/>
          <a:ext cx="0" cy="0"/>
          <a:chOff x="0" y="0"/>
          <a:chExt cx="0" cy="0"/>
        </a:xfrm>
      </p:grpSpPr>
      <p:pic>
        <p:nvPicPr>
          <p:cNvPr id="5" name="Picture 26" descr="Picture 26"/>
          <p:cNvPicPr>
            <a:picLocks noChangeAspect="1"/>
          </p:cNvPicPr>
          <p:nvPr/>
        </p:nvPicPr>
        <p:blipFill>
          <a:blip r:embed="rId2"/>
          <a:srcRect/>
          <a:stretch>
            <a:fillRect/>
          </a:stretch>
        </p:blipFill>
        <p:spPr bwMode="auto">
          <a:xfrm>
            <a:off x="179388" y="6221413"/>
            <a:ext cx="782637" cy="517525"/>
          </a:xfrm>
          <a:prstGeom prst="rect">
            <a:avLst/>
          </a:prstGeom>
          <a:noFill/>
          <a:ln w="12700">
            <a:noFill/>
            <a:miter lim="400000"/>
            <a:headEnd/>
            <a:tailEnd/>
          </a:ln>
        </p:spPr>
      </p:pic>
      <p:sp>
        <p:nvSpPr>
          <p:cNvPr id="6" name="TextBox 27"/>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t>DiSC® is a registered trademark of Wiley.</a:t>
            </a:r>
          </a:p>
        </p:txBody>
      </p:sp>
      <p:sp>
        <p:nvSpPr>
          <p:cNvPr id="7" name="TextBox 6"/>
          <p:cNvSpPr txBox="1">
            <a:spLocks noChangeArrowheads="1"/>
          </p:cNvSpPr>
          <p:nvPr/>
        </p:nvSpPr>
        <p:spPr bwMode="auto">
          <a:xfrm>
            <a:off x="1143000" y="6462713"/>
            <a:ext cx="804863" cy="217487"/>
          </a:xfrm>
          <a:prstGeom prst="rect">
            <a:avLst/>
          </a:prstGeom>
          <a:noFill/>
          <a:ln w="12700">
            <a:noFill/>
            <a:miter lim="400000"/>
            <a:headEnd/>
            <a:tailEnd/>
          </a:ln>
        </p:spPr>
        <p:txBody>
          <a:bodyPr lIns="45719" rIns="45719" anchor="ctr">
            <a:spAutoFit/>
          </a:bodyPr>
          <a:lstStyle/>
          <a:p>
            <a:pPr hangingPunct="0"/>
            <a:r>
              <a:rPr lang="en-US" sz="800"/>
              <a:t>discprofile.com</a:t>
            </a:r>
          </a:p>
        </p:txBody>
      </p:sp>
      <p:sp>
        <p:nvSpPr>
          <p:cNvPr id="8" name="Rectangle 10"/>
          <p:cNvSpPr>
            <a:spLocks noChangeArrowheads="1"/>
          </p:cNvSpPr>
          <p:nvPr/>
        </p:nvSpPr>
        <p:spPr bwMode="auto">
          <a:xfrm>
            <a:off x="8104188" y="0"/>
            <a:ext cx="4087812" cy="6858000"/>
          </a:xfrm>
          <a:prstGeom prst="rect">
            <a:avLst/>
          </a:prstGeom>
          <a:solidFill>
            <a:schemeClr val="accent1"/>
          </a:solidFill>
          <a:ln w="15875">
            <a:solidFill>
              <a:srgbClr val="110D29"/>
            </a:solidFill>
            <a:miter lim="800000"/>
            <a:headEnd/>
            <a:tailEnd/>
          </a:ln>
        </p:spPr>
        <p:txBody>
          <a:bodyPr lIns="45719" rIns="45719" anchor="ctr"/>
          <a:lstStyle/>
          <a:p>
            <a:pPr algn="ctr" hangingPunct="0"/>
            <a:endParaRPr lang="en-US">
              <a:solidFill>
                <a:srgbClr val="FFFFFF"/>
              </a:solidFill>
            </a:endParaRPr>
          </a:p>
        </p:txBody>
      </p:sp>
      <p:pic>
        <p:nvPicPr>
          <p:cNvPr id="9" name="Picture 6" descr="Picture 6"/>
          <p:cNvPicPr>
            <a:picLocks noChangeAspect="1"/>
          </p:cNvPicPr>
          <p:nvPr/>
        </p:nvPicPr>
        <p:blipFill>
          <a:blip r:embed="rId3"/>
          <a:srcRect/>
          <a:stretch>
            <a:fillRect/>
          </a:stretch>
        </p:blipFill>
        <p:spPr bwMode="auto">
          <a:xfrm>
            <a:off x="595313" y="1854200"/>
            <a:ext cx="88900" cy="4203700"/>
          </a:xfrm>
          <a:prstGeom prst="rect">
            <a:avLst/>
          </a:prstGeom>
          <a:noFill/>
          <a:ln w="12700">
            <a:noFill/>
            <a:miter lim="400000"/>
            <a:headEnd/>
            <a:tailEnd/>
          </a:ln>
        </p:spPr>
      </p:pic>
      <p:pic>
        <p:nvPicPr>
          <p:cNvPr id="10" name="Picture 7" descr="Picture 7"/>
          <p:cNvPicPr>
            <a:picLocks noChangeAspect="1"/>
          </p:cNvPicPr>
          <p:nvPr/>
        </p:nvPicPr>
        <p:blipFill>
          <a:blip r:embed="rId4"/>
          <a:srcRect/>
          <a:stretch>
            <a:fillRect/>
          </a:stretch>
        </p:blipFill>
        <p:spPr bwMode="auto">
          <a:xfrm>
            <a:off x="-492125" y="112713"/>
            <a:ext cx="2173288" cy="2173287"/>
          </a:xfrm>
          <a:prstGeom prst="rect">
            <a:avLst/>
          </a:prstGeom>
          <a:noFill/>
          <a:ln w="12700">
            <a:noFill/>
            <a:miter lim="400000"/>
            <a:headEnd/>
            <a:tailEnd/>
          </a:ln>
        </p:spPr>
      </p:pic>
      <p:sp>
        <p:nvSpPr>
          <p:cNvPr id="11" name="TextBox 8"/>
          <p:cNvSpPr txBox="1">
            <a:spLocks noChangeArrowheads="1"/>
          </p:cNvSpPr>
          <p:nvPr/>
        </p:nvSpPr>
        <p:spPr bwMode="auto">
          <a:xfrm>
            <a:off x="11583988" y="6234113"/>
            <a:ext cx="320675" cy="244475"/>
          </a:xfrm>
          <a:prstGeom prst="rect">
            <a:avLst/>
          </a:prstGeom>
          <a:noFill/>
          <a:ln w="12700">
            <a:noFill/>
            <a:miter lim="400000"/>
            <a:headEnd/>
            <a:tailEnd/>
          </a:ln>
        </p:spPr>
        <p:txBody>
          <a:bodyPr lIns="45719" rIns="45719" anchor="ctr">
            <a:spAutoFit/>
          </a:bodyPr>
          <a:lstStyle/>
          <a:p>
            <a:pPr algn="r" hangingPunct="0"/>
            <a:r>
              <a:rPr lang="en-US" sz="1000">
                <a:solidFill>
                  <a:srgbClr val="FFFFFF"/>
                </a:solidFill>
              </a:rPr>
              <a:t>p</a:t>
            </a:r>
          </a:p>
        </p:txBody>
      </p:sp>
      <p:sp>
        <p:nvSpPr>
          <p:cNvPr id="12" name="TextBox 9"/>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solidFill>
                  <a:srgbClr val="FFFFFF"/>
                </a:solidFill>
              </a:rPr>
              <a:t>DiSC® is a registered trademark of Wiley.</a:t>
            </a:r>
          </a:p>
        </p:txBody>
      </p:sp>
      <p:sp>
        <p:nvSpPr>
          <p:cNvPr id="239" name="Body Level One…"/>
          <p:cNvSpPr txBox="1">
            <a:spLocks noGrp="1"/>
          </p:cNvSpPr>
          <p:nvPr>
            <p:ph type="body" sz="half" idx="1"/>
          </p:nvPr>
        </p:nvSpPr>
        <p:spPr>
          <a:xfrm>
            <a:off x="1090627" y="2284757"/>
            <a:ext cx="6605814" cy="3679372"/>
          </a:xfrm>
          <a:prstGeom prst="rect">
            <a:avLst/>
          </a:prstGeom>
        </p:spPr>
        <p:txBody>
          <a:bodyPr/>
          <a:lstStyle>
            <a:lvl1pPr>
              <a:defRPr sz="2800"/>
            </a:lvl1pPr>
            <a:lvl2pPr marL="457200" indent="-256031">
              <a:defRPr sz="2800"/>
            </a:lvl2pPr>
            <a:lvl3pPr marL="704087" indent="-320039">
              <a:defRPr sz="2800"/>
            </a:lvl3pPr>
            <a:lvl4pPr marL="822960" indent="-256032">
              <a:defRPr sz="2800"/>
            </a:lvl4pPr>
            <a:lvl5pPr marL="1034288" indent="-284480">
              <a:defRPr sz="2800"/>
            </a:lvl5pPr>
          </a:lstStyle>
          <a:p>
            <a:r>
              <a:t>Body Level One</a:t>
            </a:r>
          </a:p>
          <a:p>
            <a:pPr lvl="1"/>
            <a:r>
              <a:t>Body Level Two</a:t>
            </a:r>
          </a:p>
          <a:p>
            <a:pPr lvl="2"/>
            <a:r>
              <a:t>Body Level Three</a:t>
            </a:r>
          </a:p>
          <a:p>
            <a:pPr lvl="3"/>
            <a:r>
              <a:t>Body Level Four</a:t>
            </a:r>
          </a:p>
          <a:p>
            <a:pPr lvl="4"/>
            <a:r>
              <a:t>Body Level Five</a:t>
            </a:r>
          </a:p>
        </p:txBody>
      </p:sp>
      <p:sp>
        <p:nvSpPr>
          <p:cNvPr id="240" name="Picture Placeholder 3"/>
          <p:cNvSpPr>
            <a:spLocks noGrp="1"/>
          </p:cNvSpPr>
          <p:nvPr>
            <p:ph type="pic" sz="quarter" idx="21"/>
          </p:nvPr>
        </p:nvSpPr>
        <p:spPr>
          <a:xfrm>
            <a:off x="8512629" y="979714"/>
            <a:ext cx="3352801" cy="4310744"/>
          </a:xfrm>
          <a:prstGeom prst="rect">
            <a:avLst/>
          </a:prstGeom>
        </p:spPr>
        <p:txBody>
          <a:bodyPr lIns="91439" tIns="45719" rIns="91439" bIns="45719">
            <a:noAutofit/>
          </a:bodyPr>
          <a:lstStyle/>
          <a:p>
            <a:pPr lvl="0"/>
            <a:endParaRPr noProof="0">
              <a:sym typeface="Proxima Nova"/>
            </a:endParaRPr>
          </a:p>
        </p:txBody>
      </p:sp>
      <p:sp>
        <p:nvSpPr>
          <p:cNvPr id="243" name="Title Text"/>
          <p:cNvSpPr txBox="1">
            <a:spLocks noGrp="1"/>
          </p:cNvSpPr>
          <p:nvPr>
            <p:ph type="title"/>
          </p:nvPr>
        </p:nvSpPr>
        <p:spPr>
          <a:xfrm>
            <a:off x="594691" y="812871"/>
            <a:ext cx="7182214" cy="800702"/>
          </a:xfrm>
          <a:prstGeom prst="rect">
            <a:avLst/>
          </a:prstGeom>
        </p:spPr>
        <p:txBody>
          <a:bodyPr/>
          <a:lstStyle/>
          <a:p>
            <a:r>
              <a:t>Title Text</a:t>
            </a:r>
          </a:p>
        </p:txBody>
      </p:sp>
      <p:sp>
        <p:nvSpPr>
          <p:cNvPr id="13" name="Slide Number"/>
          <p:cNvSpPr txBox="1">
            <a:spLocks noGrp="1"/>
          </p:cNvSpPr>
          <p:nvPr>
            <p:ph type="sldNum" sz="quarter" idx="22"/>
          </p:nvPr>
        </p:nvSpPr>
        <p:spPr/>
        <p:txBody>
          <a:bodyPr/>
          <a:lstStyle>
            <a:lvl1pPr>
              <a:defRPr/>
            </a:lvl1pPr>
          </a:lstStyle>
          <a:p>
            <a:fld id="{8EEB9821-53C4-4DB3-9B8E-0904FE01E52E}" type="slidenum">
              <a:rPr lang="en-US"/>
              <a:pPr/>
              <a:t>‹#›</a:t>
            </a:fld>
            <a:endParaRPr lang="en-US"/>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2_Content with Caption - Two Column">
    <p:spTree>
      <p:nvGrpSpPr>
        <p:cNvPr id="1" name=""/>
        <p:cNvGrpSpPr/>
        <p:nvPr/>
      </p:nvGrpSpPr>
      <p:grpSpPr>
        <a:xfrm>
          <a:off x="0" y="0"/>
          <a:ext cx="0" cy="0"/>
          <a:chOff x="0" y="0"/>
          <a:chExt cx="0" cy="0"/>
        </a:xfrm>
      </p:grpSpPr>
      <p:pic>
        <p:nvPicPr>
          <p:cNvPr id="5" name="Picture 26" descr="Picture 26"/>
          <p:cNvPicPr>
            <a:picLocks noChangeAspect="1"/>
          </p:cNvPicPr>
          <p:nvPr/>
        </p:nvPicPr>
        <p:blipFill>
          <a:blip r:embed="rId2"/>
          <a:srcRect/>
          <a:stretch>
            <a:fillRect/>
          </a:stretch>
        </p:blipFill>
        <p:spPr bwMode="auto">
          <a:xfrm>
            <a:off x="179388" y="6221413"/>
            <a:ext cx="782637" cy="517525"/>
          </a:xfrm>
          <a:prstGeom prst="rect">
            <a:avLst/>
          </a:prstGeom>
          <a:noFill/>
          <a:ln w="12700">
            <a:noFill/>
            <a:miter lim="400000"/>
            <a:headEnd/>
            <a:tailEnd/>
          </a:ln>
        </p:spPr>
      </p:pic>
      <p:sp>
        <p:nvSpPr>
          <p:cNvPr id="6" name="TextBox 27"/>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t>DiSC® is a registered trademark of Wiley.</a:t>
            </a:r>
          </a:p>
        </p:txBody>
      </p:sp>
      <p:sp>
        <p:nvSpPr>
          <p:cNvPr id="7" name="TextBox 6"/>
          <p:cNvSpPr txBox="1">
            <a:spLocks noChangeArrowheads="1"/>
          </p:cNvSpPr>
          <p:nvPr/>
        </p:nvSpPr>
        <p:spPr bwMode="auto">
          <a:xfrm>
            <a:off x="1143000" y="6462713"/>
            <a:ext cx="804863" cy="217487"/>
          </a:xfrm>
          <a:prstGeom prst="rect">
            <a:avLst/>
          </a:prstGeom>
          <a:noFill/>
          <a:ln w="12700">
            <a:noFill/>
            <a:miter lim="400000"/>
            <a:headEnd/>
            <a:tailEnd/>
          </a:ln>
        </p:spPr>
        <p:txBody>
          <a:bodyPr lIns="45719" rIns="45719" anchor="ctr">
            <a:spAutoFit/>
          </a:bodyPr>
          <a:lstStyle/>
          <a:p>
            <a:pPr hangingPunct="0"/>
            <a:r>
              <a:rPr lang="en-US" sz="800"/>
              <a:t>discprofile.com</a:t>
            </a:r>
          </a:p>
        </p:txBody>
      </p:sp>
      <p:sp>
        <p:nvSpPr>
          <p:cNvPr id="8" name="Rectangle 10"/>
          <p:cNvSpPr>
            <a:spLocks noChangeArrowheads="1"/>
          </p:cNvSpPr>
          <p:nvPr/>
        </p:nvSpPr>
        <p:spPr bwMode="auto">
          <a:xfrm>
            <a:off x="8104188" y="0"/>
            <a:ext cx="4087812" cy="6858000"/>
          </a:xfrm>
          <a:prstGeom prst="rect">
            <a:avLst/>
          </a:prstGeom>
          <a:solidFill>
            <a:schemeClr val="accent1"/>
          </a:solidFill>
          <a:ln w="15875">
            <a:solidFill>
              <a:srgbClr val="110D29"/>
            </a:solidFill>
            <a:miter lim="800000"/>
            <a:headEnd/>
            <a:tailEnd/>
          </a:ln>
        </p:spPr>
        <p:txBody>
          <a:bodyPr lIns="45719" rIns="45719" anchor="ctr"/>
          <a:lstStyle/>
          <a:p>
            <a:pPr algn="ctr" hangingPunct="0"/>
            <a:endParaRPr lang="en-US">
              <a:solidFill>
                <a:srgbClr val="FFFFFF"/>
              </a:solidFill>
            </a:endParaRPr>
          </a:p>
        </p:txBody>
      </p:sp>
      <p:sp>
        <p:nvSpPr>
          <p:cNvPr id="9" name="TextBox 6"/>
          <p:cNvSpPr txBox="1">
            <a:spLocks noChangeArrowheads="1"/>
          </p:cNvSpPr>
          <p:nvPr/>
        </p:nvSpPr>
        <p:spPr bwMode="auto">
          <a:xfrm>
            <a:off x="11583988" y="6234113"/>
            <a:ext cx="320675" cy="244475"/>
          </a:xfrm>
          <a:prstGeom prst="rect">
            <a:avLst/>
          </a:prstGeom>
          <a:noFill/>
          <a:ln w="12700">
            <a:noFill/>
            <a:miter lim="400000"/>
            <a:headEnd/>
            <a:tailEnd/>
          </a:ln>
        </p:spPr>
        <p:txBody>
          <a:bodyPr lIns="45719" rIns="45719" anchor="ctr">
            <a:spAutoFit/>
          </a:bodyPr>
          <a:lstStyle/>
          <a:p>
            <a:pPr algn="r" hangingPunct="0"/>
            <a:r>
              <a:rPr lang="en-US" sz="1000">
                <a:solidFill>
                  <a:srgbClr val="FFFFFF"/>
                </a:solidFill>
              </a:rPr>
              <a:t>p</a:t>
            </a:r>
          </a:p>
        </p:txBody>
      </p:sp>
      <p:sp>
        <p:nvSpPr>
          <p:cNvPr id="10" name="TextBox 7"/>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solidFill>
                  <a:srgbClr val="FFFFFF"/>
                </a:solidFill>
              </a:rPr>
              <a:t>DiSC® is a registered trademark of Wiley.</a:t>
            </a:r>
          </a:p>
        </p:txBody>
      </p:sp>
      <p:sp>
        <p:nvSpPr>
          <p:cNvPr id="257" name="Body Level One…"/>
          <p:cNvSpPr txBox="1">
            <a:spLocks noGrp="1"/>
          </p:cNvSpPr>
          <p:nvPr>
            <p:ph type="body" sz="half" idx="1"/>
          </p:nvPr>
        </p:nvSpPr>
        <p:spPr>
          <a:xfrm>
            <a:off x="544284" y="2341554"/>
            <a:ext cx="7064831" cy="3679373"/>
          </a:xfrm>
          <a:prstGeom prst="rect">
            <a:avLst/>
          </a:prstGeom>
        </p:spPr>
        <p:txBody>
          <a:bodyPr/>
          <a:lstStyle>
            <a:lvl1pPr>
              <a:defRPr sz="2800"/>
            </a:lvl1pPr>
            <a:lvl2pPr marL="457200" indent="-256031">
              <a:defRPr sz="2800"/>
            </a:lvl2pPr>
            <a:lvl3pPr marL="704087" indent="-320039">
              <a:defRPr sz="2800"/>
            </a:lvl3pPr>
            <a:lvl4pPr marL="822960" indent="-256032">
              <a:defRPr sz="2800"/>
            </a:lvl4pPr>
            <a:lvl5pPr marL="1034288" indent="-284480">
              <a:defRPr sz="2800"/>
            </a:lvl5pPr>
          </a:lstStyle>
          <a:p>
            <a:r>
              <a:t>Body Level One</a:t>
            </a:r>
          </a:p>
          <a:p>
            <a:pPr lvl="1"/>
            <a:r>
              <a:t>Body Level Two</a:t>
            </a:r>
          </a:p>
          <a:p>
            <a:pPr lvl="2"/>
            <a:r>
              <a:t>Body Level Three</a:t>
            </a:r>
          </a:p>
          <a:p>
            <a:pPr lvl="3"/>
            <a:r>
              <a:t>Body Level Four</a:t>
            </a:r>
          </a:p>
          <a:p>
            <a:pPr lvl="4"/>
            <a:r>
              <a:t>Body Level Five</a:t>
            </a:r>
          </a:p>
        </p:txBody>
      </p:sp>
      <p:sp>
        <p:nvSpPr>
          <p:cNvPr id="258" name="Picture Placeholder 3"/>
          <p:cNvSpPr>
            <a:spLocks noGrp="1"/>
          </p:cNvSpPr>
          <p:nvPr>
            <p:ph type="pic" sz="quarter" idx="21"/>
          </p:nvPr>
        </p:nvSpPr>
        <p:spPr>
          <a:xfrm>
            <a:off x="8512629" y="979714"/>
            <a:ext cx="3352801" cy="4310744"/>
          </a:xfrm>
          <a:prstGeom prst="rect">
            <a:avLst/>
          </a:prstGeom>
        </p:spPr>
        <p:txBody>
          <a:bodyPr lIns="91439" tIns="45719" rIns="91439" bIns="45719">
            <a:noAutofit/>
          </a:bodyPr>
          <a:lstStyle/>
          <a:p>
            <a:pPr lvl="0"/>
            <a:endParaRPr noProof="0">
              <a:sym typeface="Proxima Nova"/>
            </a:endParaRPr>
          </a:p>
        </p:txBody>
      </p:sp>
      <p:sp>
        <p:nvSpPr>
          <p:cNvPr id="259" name="Title Text"/>
          <p:cNvSpPr txBox="1">
            <a:spLocks noGrp="1"/>
          </p:cNvSpPr>
          <p:nvPr>
            <p:ph type="title"/>
          </p:nvPr>
        </p:nvSpPr>
        <p:spPr>
          <a:xfrm>
            <a:off x="544284" y="700439"/>
            <a:ext cx="7064831" cy="1509150"/>
          </a:xfrm>
          <a:prstGeom prst="rect">
            <a:avLst/>
          </a:prstGeom>
        </p:spPr>
        <p:txBody>
          <a:bodyPr/>
          <a:lstStyle>
            <a:lvl1pPr>
              <a:defRPr sz="5400"/>
            </a:lvl1pPr>
          </a:lstStyle>
          <a:p>
            <a:r>
              <a:t>Title Text</a:t>
            </a:r>
          </a:p>
        </p:txBody>
      </p:sp>
      <p:sp>
        <p:nvSpPr>
          <p:cNvPr id="11" name="Slide Number"/>
          <p:cNvSpPr txBox="1">
            <a:spLocks noGrp="1"/>
          </p:cNvSpPr>
          <p:nvPr>
            <p:ph type="sldNum" sz="quarter" idx="22"/>
          </p:nvPr>
        </p:nvSpPr>
        <p:spPr/>
        <p:txBody>
          <a:bodyPr/>
          <a:lstStyle>
            <a:lvl1pPr>
              <a:defRPr/>
            </a:lvl1pPr>
          </a:lstStyle>
          <a:p>
            <a:fld id="{5F5A39FA-9B1D-44FE-81CB-8CFA0FFBF4E6}" type="slidenum">
              <a:rPr lang="en-US"/>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_Title Slide (Large Dots)">
    <p:spTree>
      <p:nvGrpSpPr>
        <p:cNvPr id="1" name=""/>
        <p:cNvGrpSpPr/>
        <p:nvPr/>
      </p:nvGrpSpPr>
      <p:grpSpPr>
        <a:xfrm>
          <a:off x="0" y="0"/>
          <a:ext cx="0" cy="0"/>
          <a:chOff x="0" y="0"/>
          <a:chExt cx="0" cy="0"/>
        </a:xfrm>
      </p:grpSpPr>
      <p:pic>
        <p:nvPicPr>
          <p:cNvPr id="5" name="Picture 26" descr="Picture 26"/>
          <p:cNvPicPr>
            <a:picLocks noChangeAspect="1"/>
          </p:cNvPicPr>
          <p:nvPr/>
        </p:nvPicPr>
        <p:blipFill>
          <a:blip r:embed="rId2"/>
          <a:srcRect/>
          <a:stretch>
            <a:fillRect/>
          </a:stretch>
        </p:blipFill>
        <p:spPr bwMode="auto">
          <a:xfrm>
            <a:off x="179388" y="6221413"/>
            <a:ext cx="782637" cy="517525"/>
          </a:xfrm>
          <a:prstGeom prst="rect">
            <a:avLst/>
          </a:prstGeom>
          <a:noFill/>
          <a:ln w="12700">
            <a:noFill/>
            <a:miter lim="400000"/>
            <a:headEnd/>
            <a:tailEnd/>
          </a:ln>
        </p:spPr>
      </p:pic>
      <p:sp>
        <p:nvSpPr>
          <p:cNvPr id="6" name="TextBox 27"/>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t>DiSC® is a registered trademark of Wiley.</a:t>
            </a:r>
          </a:p>
        </p:txBody>
      </p:sp>
      <p:sp>
        <p:nvSpPr>
          <p:cNvPr id="7" name="TextBox 6"/>
          <p:cNvSpPr txBox="1">
            <a:spLocks noChangeArrowheads="1"/>
          </p:cNvSpPr>
          <p:nvPr/>
        </p:nvSpPr>
        <p:spPr bwMode="auto">
          <a:xfrm>
            <a:off x="1143000" y="6462713"/>
            <a:ext cx="804863" cy="217487"/>
          </a:xfrm>
          <a:prstGeom prst="rect">
            <a:avLst/>
          </a:prstGeom>
          <a:noFill/>
          <a:ln w="12700">
            <a:noFill/>
            <a:miter lim="400000"/>
            <a:headEnd/>
            <a:tailEnd/>
          </a:ln>
        </p:spPr>
        <p:txBody>
          <a:bodyPr lIns="45719" rIns="45719" anchor="ctr">
            <a:spAutoFit/>
          </a:bodyPr>
          <a:lstStyle/>
          <a:p>
            <a:pPr hangingPunct="0"/>
            <a:r>
              <a:rPr lang="en-US" sz="800"/>
              <a:t>discprofile.com</a:t>
            </a:r>
          </a:p>
        </p:txBody>
      </p:sp>
      <p:pic>
        <p:nvPicPr>
          <p:cNvPr id="8" name="Picture 2" descr="Picture 2"/>
          <p:cNvPicPr>
            <a:picLocks noChangeAspect="1"/>
          </p:cNvPicPr>
          <p:nvPr/>
        </p:nvPicPr>
        <p:blipFill>
          <a:blip r:embed="rId3"/>
          <a:srcRect/>
          <a:stretch>
            <a:fillRect/>
          </a:stretch>
        </p:blipFill>
        <p:spPr bwMode="auto">
          <a:xfrm>
            <a:off x="39688" y="5253038"/>
            <a:ext cx="3949700" cy="636587"/>
          </a:xfrm>
          <a:prstGeom prst="rect">
            <a:avLst/>
          </a:prstGeom>
          <a:noFill/>
          <a:ln w="12700">
            <a:noFill/>
            <a:miter lim="400000"/>
            <a:headEnd/>
            <a:tailEnd/>
          </a:ln>
        </p:spPr>
      </p:pic>
      <p:sp>
        <p:nvSpPr>
          <p:cNvPr id="9" name="TextBox 42"/>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t>DiSC® is a registered trademark of Wiley.</a:t>
            </a:r>
          </a:p>
        </p:txBody>
      </p:sp>
      <p:sp>
        <p:nvSpPr>
          <p:cNvPr id="38" name="Picture Placeholder 10"/>
          <p:cNvSpPr>
            <a:spLocks noGrp="1"/>
          </p:cNvSpPr>
          <p:nvPr>
            <p:ph type="pic" idx="21"/>
          </p:nvPr>
        </p:nvSpPr>
        <p:spPr>
          <a:xfrm>
            <a:off x="0" y="0"/>
            <a:ext cx="12192000" cy="5149516"/>
          </a:xfrm>
          <a:prstGeom prst="rect">
            <a:avLst/>
          </a:prstGeom>
        </p:spPr>
        <p:txBody>
          <a:bodyPr lIns="91439" tIns="45719" rIns="91439" bIns="45719">
            <a:noAutofit/>
          </a:bodyPr>
          <a:lstStyle/>
          <a:p>
            <a:pPr lvl="0"/>
            <a:endParaRPr noProof="0">
              <a:sym typeface="Proxima Nova"/>
            </a:endParaRPr>
          </a:p>
        </p:txBody>
      </p:sp>
      <p:sp>
        <p:nvSpPr>
          <p:cNvPr id="39" name="Click to add Header"/>
          <p:cNvSpPr txBox="1">
            <a:spLocks noGrp="1"/>
          </p:cNvSpPr>
          <p:nvPr>
            <p:ph type="title"/>
          </p:nvPr>
        </p:nvSpPr>
        <p:spPr>
          <a:xfrm>
            <a:off x="3947531" y="4814635"/>
            <a:ext cx="8065698" cy="876301"/>
          </a:xfrm>
          <a:prstGeom prst="rect">
            <a:avLst/>
          </a:prstGeom>
        </p:spPr>
        <p:txBody>
          <a:bodyPr/>
          <a:lstStyle>
            <a:lvl1pPr>
              <a:defRPr sz="5800"/>
            </a:lvl1pPr>
          </a:lstStyle>
          <a:p>
            <a:r>
              <a:rPr lang="en-US"/>
              <a:t>Click to edit Master title style</a:t>
            </a:r>
            <a:endParaRPr/>
          </a:p>
        </p:txBody>
      </p:sp>
      <p:sp>
        <p:nvSpPr>
          <p:cNvPr id="40" name="Body Level One…"/>
          <p:cNvSpPr txBox="1">
            <a:spLocks noGrp="1"/>
          </p:cNvSpPr>
          <p:nvPr>
            <p:ph type="body" sz="quarter" idx="1"/>
          </p:nvPr>
        </p:nvSpPr>
        <p:spPr>
          <a:xfrm>
            <a:off x="4120713" y="5690935"/>
            <a:ext cx="7892517" cy="411163"/>
          </a:xfrm>
          <a:prstGeom prst="rect">
            <a:avLst/>
          </a:prstGeom>
        </p:spPr>
        <p:txBody>
          <a:bodyPr/>
          <a:lstStyle>
            <a:lvl1pPr indent="0">
              <a:buClrTx/>
              <a:buSzTx/>
              <a:buFontTx/>
              <a:buNone/>
              <a:defRPr sz="2600"/>
            </a:lvl1pPr>
            <a:lvl2pPr marL="370985" indent="-169817">
              <a:buClrTx/>
              <a:buFontTx/>
              <a:defRPr sz="2600"/>
            </a:lvl2pPr>
            <a:lvl3pPr marL="582168" indent="-198120">
              <a:buClrTx/>
              <a:buFontTx/>
              <a:defRPr sz="2600"/>
            </a:lvl3pPr>
            <a:lvl4pPr marL="804672" indent="-237744">
              <a:buClrTx/>
              <a:buFontTx/>
              <a:defRPr sz="2600"/>
            </a:lvl4pPr>
            <a:lvl5pPr marL="1013968" indent="-264160">
              <a:buClrTx/>
              <a:buFontTx/>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Slide Number"/>
          <p:cNvSpPr txBox="1">
            <a:spLocks noGrp="1"/>
          </p:cNvSpPr>
          <p:nvPr>
            <p:ph type="sldNum" sz="quarter" idx="22"/>
          </p:nvPr>
        </p:nvSpPr>
        <p:spPr/>
        <p:txBody>
          <a:bodyPr/>
          <a:lstStyle>
            <a:lvl1pPr>
              <a:defRPr/>
            </a:lvl1pPr>
          </a:lstStyle>
          <a:p>
            <a:fld id="{2C71B968-B6BF-414B-AEEC-A3E2F63A1B40}" type="slidenum">
              <a:rPr lang="en-US"/>
              <a:pPr/>
              <a:t>‹#›</a:t>
            </a:fld>
            <a:endParaRPr lang="en-US"/>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3_Content with Caption - Three Column">
    <p:spTree>
      <p:nvGrpSpPr>
        <p:cNvPr id="1" name=""/>
        <p:cNvGrpSpPr/>
        <p:nvPr/>
      </p:nvGrpSpPr>
      <p:grpSpPr>
        <a:xfrm>
          <a:off x="0" y="0"/>
          <a:ext cx="0" cy="0"/>
          <a:chOff x="0" y="0"/>
          <a:chExt cx="0" cy="0"/>
        </a:xfrm>
      </p:grpSpPr>
      <p:pic>
        <p:nvPicPr>
          <p:cNvPr id="4" name="Picture 26" descr="Picture 26"/>
          <p:cNvPicPr>
            <a:picLocks noChangeAspect="1"/>
          </p:cNvPicPr>
          <p:nvPr/>
        </p:nvPicPr>
        <p:blipFill>
          <a:blip r:embed="rId2"/>
          <a:srcRect/>
          <a:stretch>
            <a:fillRect/>
          </a:stretch>
        </p:blipFill>
        <p:spPr bwMode="auto">
          <a:xfrm>
            <a:off x="179388" y="6221413"/>
            <a:ext cx="782637" cy="517525"/>
          </a:xfrm>
          <a:prstGeom prst="rect">
            <a:avLst/>
          </a:prstGeom>
          <a:noFill/>
          <a:ln w="12700">
            <a:noFill/>
            <a:miter lim="400000"/>
            <a:headEnd/>
            <a:tailEnd/>
          </a:ln>
        </p:spPr>
      </p:pic>
      <p:sp>
        <p:nvSpPr>
          <p:cNvPr id="5" name="TextBox 27"/>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t>DiSC® is a registered trademark of Wiley.</a:t>
            </a:r>
          </a:p>
        </p:txBody>
      </p:sp>
      <p:sp>
        <p:nvSpPr>
          <p:cNvPr id="6" name="TextBox 6"/>
          <p:cNvSpPr txBox="1">
            <a:spLocks noChangeArrowheads="1"/>
          </p:cNvSpPr>
          <p:nvPr/>
        </p:nvSpPr>
        <p:spPr bwMode="auto">
          <a:xfrm>
            <a:off x="1143000" y="6462713"/>
            <a:ext cx="804863" cy="217487"/>
          </a:xfrm>
          <a:prstGeom prst="rect">
            <a:avLst/>
          </a:prstGeom>
          <a:noFill/>
          <a:ln w="12700">
            <a:noFill/>
            <a:miter lim="400000"/>
            <a:headEnd/>
            <a:tailEnd/>
          </a:ln>
        </p:spPr>
        <p:txBody>
          <a:bodyPr lIns="45719" rIns="45719" anchor="ctr">
            <a:spAutoFit/>
          </a:bodyPr>
          <a:lstStyle/>
          <a:p>
            <a:pPr hangingPunct="0"/>
            <a:r>
              <a:rPr lang="en-US" sz="800"/>
              <a:t>discprofile.com</a:t>
            </a:r>
          </a:p>
        </p:txBody>
      </p:sp>
      <p:sp>
        <p:nvSpPr>
          <p:cNvPr id="7" name="Rectangle 9"/>
          <p:cNvSpPr>
            <a:spLocks noChangeArrowheads="1"/>
          </p:cNvSpPr>
          <p:nvPr/>
        </p:nvSpPr>
        <p:spPr bwMode="auto">
          <a:xfrm>
            <a:off x="8104188" y="0"/>
            <a:ext cx="4087812" cy="6858000"/>
          </a:xfrm>
          <a:prstGeom prst="rect">
            <a:avLst/>
          </a:prstGeom>
          <a:solidFill>
            <a:schemeClr val="accent1"/>
          </a:solidFill>
          <a:ln w="15875">
            <a:solidFill>
              <a:srgbClr val="110D29"/>
            </a:solidFill>
            <a:miter lim="800000"/>
            <a:headEnd/>
            <a:tailEnd/>
          </a:ln>
        </p:spPr>
        <p:txBody>
          <a:bodyPr lIns="45719" rIns="45719" anchor="ctr"/>
          <a:lstStyle/>
          <a:p>
            <a:pPr algn="ctr" hangingPunct="0"/>
            <a:endParaRPr lang="en-US">
              <a:solidFill>
                <a:srgbClr val="FFFFFF"/>
              </a:solidFill>
            </a:endParaRPr>
          </a:p>
        </p:txBody>
      </p:sp>
      <p:sp>
        <p:nvSpPr>
          <p:cNvPr id="8" name="TextBox 5"/>
          <p:cNvSpPr txBox="1">
            <a:spLocks noChangeArrowheads="1"/>
          </p:cNvSpPr>
          <p:nvPr/>
        </p:nvSpPr>
        <p:spPr bwMode="auto">
          <a:xfrm>
            <a:off x="11583988" y="6234113"/>
            <a:ext cx="320675" cy="244475"/>
          </a:xfrm>
          <a:prstGeom prst="rect">
            <a:avLst/>
          </a:prstGeom>
          <a:noFill/>
          <a:ln w="12700">
            <a:noFill/>
            <a:miter lim="400000"/>
            <a:headEnd/>
            <a:tailEnd/>
          </a:ln>
        </p:spPr>
        <p:txBody>
          <a:bodyPr lIns="45719" rIns="45719" anchor="ctr">
            <a:spAutoFit/>
          </a:bodyPr>
          <a:lstStyle/>
          <a:p>
            <a:pPr algn="r" hangingPunct="0"/>
            <a:r>
              <a:rPr lang="en-US" sz="1000">
                <a:solidFill>
                  <a:srgbClr val="FFFFFF"/>
                </a:solidFill>
              </a:rPr>
              <a:t>p</a:t>
            </a:r>
          </a:p>
        </p:txBody>
      </p:sp>
      <p:sp>
        <p:nvSpPr>
          <p:cNvPr id="9" name="TextBox 6"/>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solidFill>
                  <a:srgbClr val="FFFFFF"/>
                </a:solidFill>
              </a:rPr>
              <a:t>DiSC® is a registered trademark of Wiley.</a:t>
            </a:r>
          </a:p>
        </p:txBody>
      </p:sp>
      <p:sp>
        <p:nvSpPr>
          <p:cNvPr id="273" name="Body Level One…"/>
          <p:cNvSpPr txBox="1">
            <a:spLocks noGrp="1"/>
          </p:cNvSpPr>
          <p:nvPr>
            <p:ph type="body" sz="half" idx="1"/>
          </p:nvPr>
        </p:nvSpPr>
        <p:spPr>
          <a:xfrm>
            <a:off x="3980043" y="997130"/>
            <a:ext cx="3755572" cy="4863738"/>
          </a:xfrm>
          <a:prstGeom prst="rect">
            <a:avLst/>
          </a:prstGeom>
        </p:spPr>
        <p:txBody>
          <a:bodyPr/>
          <a:lstStyle>
            <a:lvl1pPr indent="0">
              <a:buClrTx/>
              <a:buSzTx/>
              <a:buFontTx/>
              <a:buNone/>
              <a:defRPr sz="2800"/>
            </a:lvl1pPr>
            <a:lvl2pPr marL="457200" indent="-256031">
              <a:buClrTx/>
              <a:buFontTx/>
              <a:defRPr sz="2800"/>
            </a:lvl2pPr>
            <a:lvl3pPr marL="704087" indent="-320039">
              <a:buClrTx/>
              <a:buFontTx/>
              <a:defRPr sz="2800"/>
            </a:lvl3pPr>
            <a:lvl4pPr marL="822960" indent="-256032">
              <a:buClrTx/>
              <a:buFontTx/>
              <a:defRPr sz="2800"/>
            </a:lvl4pPr>
            <a:lvl5pPr marL="1034288" indent="-284480">
              <a:buClrTx/>
              <a:buFontTx/>
              <a:defRPr sz="2800"/>
            </a:lvl5pPr>
          </a:lstStyle>
          <a:p>
            <a:r>
              <a:t>Body Level One</a:t>
            </a:r>
          </a:p>
          <a:p>
            <a:pPr lvl="1"/>
            <a:r>
              <a:t>Body Level Two</a:t>
            </a:r>
          </a:p>
          <a:p>
            <a:pPr lvl="2"/>
            <a:r>
              <a:t>Body Level Three</a:t>
            </a:r>
          </a:p>
          <a:p>
            <a:pPr lvl="3"/>
            <a:r>
              <a:t>Body Level Four</a:t>
            </a:r>
          </a:p>
          <a:p>
            <a:pPr lvl="4"/>
            <a:r>
              <a:t>Body Level Five</a:t>
            </a:r>
          </a:p>
        </p:txBody>
      </p:sp>
      <p:sp>
        <p:nvSpPr>
          <p:cNvPr id="274" name="Picture Placeholder 3"/>
          <p:cNvSpPr>
            <a:spLocks noGrp="1"/>
          </p:cNvSpPr>
          <p:nvPr>
            <p:ph type="pic" sz="quarter" idx="21"/>
          </p:nvPr>
        </p:nvSpPr>
        <p:spPr>
          <a:xfrm>
            <a:off x="8471337" y="1015148"/>
            <a:ext cx="3352801" cy="4845721"/>
          </a:xfrm>
          <a:prstGeom prst="rect">
            <a:avLst/>
          </a:prstGeom>
        </p:spPr>
        <p:txBody>
          <a:bodyPr lIns="91439" tIns="45719" rIns="91439" bIns="45719">
            <a:noAutofit/>
          </a:bodyPr>
          <a:lstStyle/>
          <a:p>
            <a:pPr lvl="0"/>
            <a:endParaRPr noProof="0">
              <a:sym typeface="Proxima Nova"/>
            </a:endParaRPr>
          </a:p>
        </p:txBody>
      </p:sp>
      <p:sp>
        <p:nvSpPr>
          <p:cNvPr id="10" name="Slide Number"/>
          <p:cNvSpPr txBox="1">
            <a:spLocks noGrp="1"/>
          </p:cNvSpPr>
          <p:nvPr>
            <p:ph type="sldNum" sz="quarter" idx="22"/>
          </p:nvPr>
        </p:nvSpPr>
        <p:spPr/>
        <p:txBody>
          <a:bodyPr/>
          <a:lstStyle>
            <a:lvl1pPr>
              <a:defRPr/>
            </a:lvl1pPr>
          </a:lstStyle>
          <a:p>
            <a:fld id="{8A928902-0F97-45A2-BD9B-633A51BDAA01}" type="slidenum">
              <a:rPr lang="en-US"/>
              <a:pPr/>
              <a:t>‹#›</a:t>
            </a:fld>
            <a:endParaRPr lang="en-US"/>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Blank slide with Logo">
    <p:spTree>
      <p:nvGrpSpPr>
        <p:cNvPr id="1" name=""/>
        <p:cNvGrpSpPr/>
        <p:nvPr/>
      </p:nvGrpSpPr>
      <p:grpSpPr>
        <a:xfrm>
          <a:off x="0" y="0"/>
          <a:ext cx="0" cy="0"/>
          <a:chOff x="0" y="0"/>
          <a:chExt cx="0" cy="0"/>
        </a:xfrm>
      </p:grpSpPr>
      <p:pic>
        <p:nvPicPr>
          <p:cNvPr id="2" name="Picture 26" descr="Picture 26"/>
          <p:cNvPicPr>
            <a:picLocks noChangeAspect="1"/>
          </p:cNvPicPr>
          <p:nvPr/>
        </p:nvPicPr>
        <p:blipFill>
          <a:blip r:embed="rId2"/>
          <a:srcRect/>
          <a:stretch>
            <a:fillRect/>
          </a:stretch>
        </p:blipFill>
        <p:spPr bwMode="auto">
          <a:xfrm>
            <a:off x="179388" y="6221413"/>
            <a:ext cx="782637" cy="517525"/>
          </a:xfrm>
          <a:prstGeom prst="rect">
            <a:avLst/>
          </a:prstGeom>
          <a:noFill/>
          <a:ln w="12700">
            <a:noFill/>
            <a:miter lim="400000"/>
            <a:headEnd/>
            <a:tailEnd/>
          </a:ln>
        </p:spPr>
      </p:pic>
      <p:sp>
        <p:nvSpPr>
          <p:cNvPr id="3" name="TextBox 27"/>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t>DiSC® is a registered trademark of Wiley.</a:t>
            </a:r>
          </a:p>
        </p:txBody>
      </p:sp>
      <p:sp>
        <p:nvSpPr>
          <p:cNvPr id="4" name="TextBox 6"/>
          <p:cNvSpPr txBox="1">
            <a:spLocks noChangeArrowheads="1"/>
          </p:cNvSpPr>
          <p:nvPr/>
        </p:nvSpPr>
        <p:spPr bwMode="auto">
          <a:xfrm>
            <a:off x="1143000" y="6462713"/>
            <a:ext cx="804863" cy="217487"/>
          </a:xfrm>
          <a:prstGeom prst="rect">
            <a:avLst/>
          </a:prstGeom>
          <a:noFill/>
          <a:ln w="12700">
            <a:noFill/>
            <a:miter lim="400000"/>
            <a:headEnd/>
            <a:tailEnd/>
          </a:ln>
        </p:spPr>
        <p:txBody>
          <a:bodyPr lIns="45719" rIns="45719" anchor="ctr">
            <a:spAutoFit/>
          </a:bodyPr>
          <a:lstStyle/>
          <a:p>
            <a:pPr hangingPunct="0"/>
            <a:r>
              <a:rPr lang="en-US" sz="800"/>
              <a:t>discprofile.com</a:t>
            </a:r>
          </a:p>
        </p:txBody>
      </p:sp>
      <p:sp>
        <p:nvSpPr>
          <p:cNvPr id="5" name="Slide Number"/>
          <p:cNvSpPr txBox="1">
            <a:spLocks noGrp="1"/>
          </p:cNvSpPr>
          <p:nvPr>
            <p:ph type="sldNum" sz="quarter" idx="10"/>
          </p:nvPr>
        </p:nvSpPr>
        <p:spPr/>
        <p:txBody>
          <a:bodyPr/>
          <a:lstStyle>
            <a:lvl1pPr>
              <a:defRPr/>
            </a:lvl1pPr>
          </a:lstStyle>
          <a:p>
            <a:fld id="{93936529-8B0E-4447-9810-B877AED286BC}" type="slidenum">
              <a:rPr lang="en-US"/>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_Section Title Slide">
    <p:spTree>
      <p:nvGrpSpPr>
        <p:cNvPr id="1" name=""/>
        <p:cNvGrpSpPr/>
        <p:nvPr/>
      </p:nvGrpSpPr>
      <p:grpSpPr>
        <a:xfrm>
          <a:off x="0" y="0"/>
          <a:ext cx="0" cy="0"/>
          <a:chOff x="0" y="0"/>
          <a:chExt cx="0" cy="0"/>
        </a:xfrm>
      </p:grpSpPr>
      <p:pic>
        <p:nvPicPr>
          <p:cNvPr id="6" name="Picture 26" descr="Picture 26"/>
          <p:cNvPicPr>
            <a:picLocks noChangeAspect="1"/>
          </p:cNvPicPr>
          <p:nvPr/>
        </p:nvPicPr>
        <p:blipFill>
          <a:blip r:embed="rId2"/>
          <a:srcRect/>
          <a:stretch>
            <a:fillRect/>
          </a:stretch>
        </p:blipFill>
        <p:spPr bwMode="auto">
          <a:xfrm>
            <a:off x="179388" y="6221413"/>
            <a:ext cx="782637" cy="517525"/>
          </a:xfrm>
          <a:prstGeom prst="rect">
            <a:avLst/>
          </a:prstGeom>
          <a:noFill/>
          <a:ln w="12700">
            <a:noFill/>
            <a:miter lim="400000"/>
            <a:headEnd/>
            <a:tailEnd/>
          </a:ln>
        </p:spPr>
      </p:pic>
      <p:sp>
        <p:nvSpPr>
          <p:cNvPr id="7" name="TextBox 27"/>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t>DiSC® is a registered trademark of Wiley.</a:t>
            </a:r>
          </a:p>
        </p:txBody>
      </p:sp>
      <p:sp>
        <p:nvSpPr>
          <p:cNvPr id="8" name="TextBox 6"/>
          <p:cNvSpPr txBox="1">
            <a:spLocks noChangeArrowheads="1"/>
          </p:cNvSpPr>
          <p:nvPr/>
        </p:nvSpPr>
        <p:spPr bwMode="auto">
          <a:xfrm>
            <a:off x="1143000" y="6462713"/>
            <a:ext cx="804863" cy="217487"/>
          </a:xfrm>
          <a:prstGeom prst="rect">
            <a:avLst/>
          </a:prstGeom>
          <a:noFill/>
          <a:ln w="12700">
            <a:noFill/>
            <a:miter lim="400000"/>
            <a:headEnd/>
            <a:tailEnd/>
          </a:ln>
        </p:spPr>
        <p:txBody>
          <a:bodyPr lIns="45719" rIns="45719" anchor="ctr">
            <a:spAutoFit/>
          </a:bodyPr>
          <a:lstStyle/>
          <a:p>
            <a:pPr hangingPunct="0"/>
            <a:r>
              <a:rPr lang="en-US" sz="800"/>
              <a:t>discprofile.com</a:t>
            </a:r>
          </a:p>
        </p:txBody>
      </p:sp>
      <p:pic>
        <p:nvPicPr>
          <p:cNvPr id="9" name="Picture 7" descr="Picture 7"/>
          <p:cNvPicPr>
            <a:picLocks noChangeAspect="1"/>
          </p:cNvPicPr>
          <p:nvPr/>
        </p:nvPicPr>
        <p:blipFill>
          <a:blip r:embed="rId3"/>
          <a:srcRect/>
          <a:stretch>
            <a:fillRect/>
          </a:stretch>
        </p:blipFill>
        <p:spPr bwMode="auto">
          <a:xfrm>
            <a:off x="76200" y="5272088"/>
            <a:ext cx="3789363" cy="603250"/>
          </a:xfrm>
          <a:prstGeom prst="rect">
            <a:avLst/>
          </a:prstGeom>
          <a:noFill/>
          <a:ln w="12700">
            <a:noFill/>
            <a:miter lim="400000"/>
            <a:headEnd/>
            <a:tailEnd/>
          </a:ln>
        </p:spPr>
      </p:pic>
      <p:sp>
        <p:nvSpPr>
          <p:cNvPr id="10" name="TextBox 42"/>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t>DiSC® is a registered trademark of Wiley.</a:t>
            </a:r>
          </a:p>
        </p:txBody>
      </p:sp>
      <p:sp>
        <p:nvSpPr>
          <p:cNvPr id="51" name="Picture Placeholder 11"/>
          <p:cNvSpPr>
            <a:spLocks noGrp="1"/>
          </p:cNvSpPr>
          <p:nvPr>
            <p:ph type="pic" idx="21"/>
          </p:nvPr>
        </p:nvSpPr>
        <p:spPr>
          <a:xfrm>
            <a:off x="0" y="0"/>
            <a:ext cx="12192000" cy="5149516"/>
          </a:xfrm>
          <a:prstGeom prst="rect">
            <a:avLst/>
          </a:prstGeom>
        </p:spPr>
        <p:txBody>
          <a:bodyPr lIns="91439" tIns="45719" rIns="91439" bIns="45719">
            <a:noAutofit/>
          </a:bodyPr>
          <a:lstStyle/>
          <a:p>
            <a:pPr lvl="0"/>
            <a:endParaRPr noProof="0">
              <a:sym typeface="Proxima Nova"/>
            </a:endParaRPr>
          </a:p>
        </p:txBody>
      </p:sp>
      <p:sp>
        <p:nvSpPr>
          <p:cNvPr id="53" name="Click to add Header"/>
          <p:cNvSpPr txBox="1">
            <a:spLocks noGrp="1"/>
          </p:cNvSpPr>
          <p:nvPr>
            <p:ph type="title"/>
          </p:nvPr>
        </p:nvSpPr>
        <p:spPr>
          <a:xfrm>
            <a:off x="3975158" y="2990850"/>
            <a:ext cx="8038071" cy="876300"/>
          </a:xfrm>
          <a:prstGeom prst="rect">
            <a:avLst/>
          </a:prstGeom>
        </p:spPr>
        <p:txBody>
          <a:bodyPr/>
          <a:lstStyle>
            <a:lvl1pPr>
              <a:defRPr sz="5800"/>
            </a:lvl1pPr>
          </a:lstStyle>
          <a:p>
            <a:r>
              <a:rPr lang="en-US"/>
              <a:t>Click to edit Master title style</a:t>
            </a:r>
            <a:endParaRPr/>
          </a:p>
        </p:txBody>
      </p:sp>
      <p:sp>
        <p:nvSpPr>
          <p:cNvPr id="55" name="Body Level One…"/>
          <p:cNvSpPr txBox="1">
            <a:spLocks noGrp="1"/>
          </p:cNvSpPr>
          <p:nvPr>
            <p:ph type="body" sz="quarter" idx="1"/>
          </p:nvPr>
        </p:nvSpPr>
        <p:spPr>
          <a:xfrm>
            <a:off x="4144474" y="4026305"/>
            <a:ext cx="2813034" cy="2446337"/>
          </a:xfrm>
          <a:prstGeom prst="rect">
            <a:avLst/>
          </a:prstGeom>
        </p:spPr>
        <p:txBody>
          <a:bodyPr/>
          <a:lstStyle>
            <a:lvl2pPr marL="0" indent="0">
              <a:buSzTx/>
              <a:buNone/>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6" name="Text Placeholder 3"/>
          <p:cNvSpPr>
            <a:spLocks noGrp="1"/>
          </p:cNvSpPr>
          <p:nvPr>
            <p:ph type="body" sz="quarter" idx="22"/>
          </p:nvPr>
        </p:nvSpPr>
        <p:spPr>
          <a:xfrm>
            <a:off x="7235836" y="4026303"/>
            <a:ext cx="2813034" cy="2446338"/>
          </a:xfrm>
          <a:prstGeom prst="rect">
            <a:avLst/>
          </a:prstGeom>
        </p:spPr>
        <p:txBody>
          <a:bodyPr/>
          <a:lstStyle/>
          <a:p>
            <a:pPr lvl="0"/>
            <a:r>
              <a:rPr lang="en-US"/>
              <a:t>Click to edit Master text styles</a:t>
            </a:r>
          </a:p>
        </p:txBody>
      </p:sp>
      <p:sp>
        <p:nvSpPr>
          <p:cNvPr id="11" name="Slide Number"/>
          <p:cNvSpPr txBox="1">
            <a:spLocks noGrp="1"/>
          </p:cNvSpPr>
          <p:nvPr>
            <p:ph type="sldNum" sz="quarter" idx="23"/>
          </p:nvPr>
        </p:nvSpPr>
        <p:spPr/>
        <p:txBody>
          <a:bodyPr/>
          <a:lstStyle>
            <a:lvl1pPr>
              <a:defRPr/>
            </a:lvl1pPr>
          </a:lstStyle>
          <a:p>
            <a:fld id="{F5F2481E-00A6-4D44-9454-BB8230FE704C}" type="slidenum">
              <a:rPr lang="en-US"/>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_Index Slide">
    <p:bg>
      <p:bgPr>
        <a:solidFill>
          <a:schemeClr val="accent1"/>
        </a:solidFill>
        <a:effectLst/>
      </p:bgPr>
    </p:bg>
    <p:spTree>
      <p:nvGrpSpPr>
        <p:cNvPr id="1" name=""/>
        <p:cNvGrpSpPr/>
        <p:nvPr/>
      </p:nvGrpSpPr>
      <p:grpSpPr>
        <a:xfrm>
          <a:off x="0" y="0"/>
          <a:ext cx="0" cy="0"/>
          <a:chOff x="0" y="0"/>
          <a:chExt cx="0" cy="0"/>
        </a:xfrm>
      </p:grpSpPr>
      <p:sp>
        <p:nvSpPr>
          <p:cNvPr id="4" name="TextBox 42"/>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solidFill>
                  <a:srgbClr val="FFFFFF"/>
                </a:solidFill>
              </a:rPr>
              <a:t>DiSC® is a registered trademark of Wiley.</a:t>
            </a:r>
          </a:p>
        </p:txBody>
      </p:sp>
      <p:sp>
        <p:nvSpPr>
          <p:cNvPr id="5" name="TextBox 8"/>
          <p:cNvSpPr txBox="1">
            <a:spLocks noChangeArrowheads="1"/>
          </p:cNvSpPr>
          <p:nvPr/>
        </p:nvSpPr>
        <p:spPr bwMode="auto">
          <a:xfrm>
            <a:off x="1143000" y="6462713"/>
            <a:ext cx="804863" cy="217487"/>
          </a:xfrm>
          <a:prstGeom prst="rect">
            <a:avLst/>
          </a:prstGeom>
          <a:noFill/>
          <a:ln w="12700">
            <a:noFill/>
            <a:miter lim="400000"/>
            <a:headEnd/>
            <a:tailEnd/>
          </a:ln>
        </p:spPr>
        <p:txBody>
          <a:bodyPr lIns="45719" rIns="45719" anchor="ctr">
            <a:spAutoFit/>
          </a:bodyPr>
          <a:lstStyle/>
          <a:p>
            <a:pPr hangingPunct="0"/>
            <a:r>
              <a:rPr lang="en-US" sz="800">
                <a:solidFill>
                  <a:srgbClr val="FFFFFF"/>
                </a:solidFill>
              </a:rPr>
              <a:t>discprofile.com</a:t>
            </a:r>
          </a:p>
        </p:txBody>
      </p:sp>
      <p:pic>
        <p:nvPicPr>
          <p:cNvPr id="6" name="Picture 3" descr="Picture 3"/>
          <p:cNvPicPr>
            <a:picLocks noChangeAspect="1"/>
          </p:cNvPicPr>
          <p:nvPr/>
        </p:nvPicPr>
        <p:blipFill>
          <a:blip r:embed="rId2"/>
          <a:srcRect/>
          <a:stretch>
            <a:fillRect/>
          </a:stretch>
        </p:blipFill>
        <p:spPr bwMode="auto">
          <a:xfrm>
            <a:off x="174625" y="6221413"/>
            <a:ext cx="787400" cy="517525"/>
          </a:xfrm>
          <a:prstGeom prst="rect">
            <a:avLst/>
          </a:prstGeom>
          <a:noFill/>
          <a:ln w="12700">
            <a:noFill/>
            <a:miter lim="400000"/>
            <a:headEnd/>
            <a:tailEnd/>
          </a:ln>
        </p:spPr>
      </p:pic>
      <p:sp>
        <p:nvSpPr>
          <p:cNvPr id="7" name="Oval 16"/>
          <p:cNvSpPr>
            <a:spLocks noChangeArrowheads="1"/>
          </p:cNvSpPr>
          <p:nvPr/>
        </p:nvSpPr>
        <p:spPr bwMode="auto">
          <a:xfrm>
            <a:off x="644525" y="1077913"/>
            <a:ext cx="1295400" cy="1263650"/>
          </a:xfrm>
          <a:prstGeom prst="ellipse">
            <a:avLst/>
          </a:prstGeom>
          <a:solidFill>
            <a:srgbClr val="EFEAF4">
              <a:alpha val="7843"/>
            </a:srgbClr>
          </a:solidFill>
          <a:ln w="12700">
            <a:noFill/>
            <a:miter lim="400000"/>
            <a:headEnd/>
            <a:tailEnd/>
          </a:ln>
        </p:spPr>
        <p:txBody>
          <a:bodyPr lIns="45719" rIns="45719" anchor="ctr"/>
          <a:lstStyle/>
          <a:p>
            <a:pPr algn="ctr" hangingPunct="0"/>
            <a:endParaRPr lang="en-US">
              <a:solidFill>
                <a:srgbClr val="FFFFFF"/>
              </a:solidFill>
            </a:endParaRPr>
          </a:p>
        </p:txBody>
      </p:sp>
      <p:cxnSp>
        <p:nvCxnSpPr>
          <p:cNvPr id="8" name="Straight Connector 20"/>
          <p:cNvCxnSpPr>
            <a:cxnSpLocks noChangeShapeType="1"/>
          </p:cNvCxnSpPr>
          <p:nvPr/>
        </p:nvCxnSpPr>
        <p:spPr bwMode="auto">
          <a:xfrm flipH="1">
            <a:off x="1292225" y="1709738"/>
            <a:ext cx="0" cy="3495675"/>
          </a:xfrm>
          <a:prstGeom prst="straightConnector1">
            <a:avLst/>
          </a:prstGeom>
          <a:noFill/>
          <a:ln w="25400">
            <a:solidFill>
              <a:srgbClr val="EFEAF4">
                <a:alpha val="7451"/>
              </a:srgbClr>
            </a:solidFill>
            <a:round/>
            <a:headEnd/>
            <a:tailEnd/>
          </a:ln>
        </p:spPr>
      </p:cxnSp>
      <p:sp>
        <p:nvSpPr>
          <p:cNvPr id="9" name="Oval 24"/>
          <p:cNvSpPr>
            <a:spLocks noChangeArrowheads="1"/>
          </p:cNvSpPr>
          <p:nvPr/>
        </p:nvSpPr>
        <p:spPr bwMode="auto">
          <a:xfrm>
            <a:off x="1233488" y="5146675"/>
            <a:ext cx="117475" cy="117475"/>
          </a:xfrm>
          <a:prstGeom prst="ellipse">
            <a:avLst/>
          </a:prstGeom>
          <a:solidFill>
            <a:srgbClr val="EFEAF4">
              <a:alpha val="7843"/>
            </a:srgbClr>
          </a:solidFill>
          <a:ln w="12700">
            <a:noFill/>
            <a:miter lim="400000"/>
            <a:headEnd/>
            <a:tailEnd/>
          </a:ln>
        </p:spPr>
        <p:txBody>
          <a:bodyPr lIns="45719" rIns="45719" anchor="ctr"/>
          <a:lstStyle/>
          <a:p>
            <a:pPr algn="ctr" hangingPunct="0"/>
            <a:endParaRPr lang="en-US">
              <a:solidFill>
                <a:srgbClr val="FFFFFF"/>
              </a:solidFill>
            </a:endParaRPr>
          </a:p>
        </p:txBody>
      </p:sp>
      <p:sp>
        <p:nvSpPr>
          <p:cNvPr id="63" name="Click to add Header"/>
          <p:cNvSpPr txBox="1">
            <a:spLocks noGrp="1"/>
          </p:cNvSpPr>
          <p:nvPr>
            <p:ph type="title"/>
          </p:nvPr>
        </p:nvSpPr>
        <p:spPr>
          <a:xfrm>
            <a:off x="1233699" y="1760809"/>
            <a:ext cx="8168270" cy="876301"/>
          </a:xfrm>
          <a:prstGeom prst="rect">
            <a:avLst/>
          </a:prstGeom>
        </p:spPr>
        <p:txBody>
          <a:bodyPr/>
          <a:lstStyle>
            <a:lvl1pPr>
              <a:defRPr sz="5800">
                <a:solidFill>
                  <a:srgbClr val="FFFFFF"/>
                </a:solidFill>
              </a:defRPr>
            </a:lvl1pPr>
          </a:lstStyle>
          <a:p>
            <a:r>
              <a:rPr lang="en-US"/>
              <a:t>Click to edit Master title style</a:t>
            </a:r>
            <a:endParaRPr/>
          </a:p>
        </p:txBody>
      </p:sp>
      <p:sp>
        <p:nvSpPr>
          <p:cNvPr id="67" name="Body Level One…"/>
          <p:cNvSpPr txBox="1">
            <a:spLocks noGrp="1"/>
          </p:cNvSpPr>
          <p:nvPr>
            <p:ph type="body" sz="quarter" idx="1"/>
          </p:nvPr>
        </p:nvSpPr>
        <p:spPr>
          <a:xfrm>
            <a:off x="1659252" y="2843952"/>
            <a:ext cx="3562351" cy="2517776"/>
          </a:xfrm>
          <a:prstGeom prst="rect">
            <a:avLst/>
          </a:prstGeom>
        </p:spPr>
        <p:txBody>
          <a:bodyPr/>
          <a:lstStyle>
            <a:lvl1pPr indent="0">
              <a:lnSpc>
                <a:spcPct val="70000"/>
              </a:lnSpc>
              <a:buClrTx/>
              <a:buSzTx/>
              <a:buFontTx/>
              <a:buNone/>
              <a:defRPr>
                <a:solidFill>
                  <a:srgbClr val="FFFFFF"/>
                </a:solidFill>
              </a:defRPr>
            </a:lvl1pPr>
            <a:lvl2pPr marL="0" indent="201168">
              <a:lnSpc>
                <a:spcPct val="70000"/>
              </a:lnSpc>
              <a:buClrTx/>
              <a:buSzTx/>
              <a:buFontTx/>
              <a:buNone/>
              <a:defRPr>
                <a:solidFill>
                  <a:srgbClr val="FFFFFF"/>
                </a:solidFill>
              </a:defRPr>
            </a:lvl2pPr>
            <a:lvl3pPr>
              <a:lnSpc>
                <a:spcPct val="70000"/>
              </a:lnSpc>
              <a:buClrTx/>
              <a:buFontTx/>
              <a:defRPr>
                <a:solidFill>
                  <a:srgbClr val="FFFFFF"/>
                </a:solidFill>
              </a:defRPr>
            </a:lvl3pPr>
            <a:lvl4pPr>
              <a:lnSpc>
                <a:spcPct val="70000"/>
              </a:lnSpc>
              <a:buClrTx/>
              <a:buFontTx/>
              <a:defRPr>
                <a:solidFill>
                  <a:srgbClr val="FFFFFF"/>
                </a:solidFill>
              </a:defRPr>
            </a:lvl4pPr>
            <a:lvl5pPr>
              <a:lnSpc>
                <a:spcPct val="70000"/>
              </a:lnSpc>
              <a:buClrTx/>
              <a:buFontTx/>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Slide Number"/>
          <p:cNvSpPr txBox="1">
            <a:spLocks noGrp="1"/>
          </p:cNvSpPr>
          <p:nvPr>
            <p:ph type="sldNum" sz="quarter" idx="10"/>
          </p:nvPr>
        </p:nvSpPr>
        <p:spPr/>
        <p:txBody>
          <a:bodyPr/>
          <a:lstStyle>
            <a:lvl1pPr>
              <a:defRPr/>
            </a:lvl1pPr>
          </a:lstStyle>
          <a:p>
            <a:fld id="{6FC8D436-BAFA-461E-BB18-07B1972BD26B}" type="slidenum">
              <a:rPr lang="en-US"/>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_Title">
    <p:spTree>
      <p:nvGrpSpPr>
        <p:cNvPr id="1" name=""/>
        <p:cNvGrpSpPr/>
        <p:nvPr/>
      </p:nvGrpSpPr>
      <p:grpSpPr>
        <a:xfrm>
          <a:off x="0" y="0"/>
          <a:ext cx="0" cy="0"/>
          <a:chOff x="0" y="0"/>
          <a:chExt cx="0" cy="0"/>
        </a:xfrm>
      </p:grpSpPr>
      <p:sp>
        <p:nvSpPr>
          <p:cNvPr id="79" name="Title Text"/>
          <p:cNvSpPr txBox="1">
            <a:spLocks noGrp="1"/>
          </p:cNvSpPr>
          <p:nvPr>
            <p:ph type="title"/>
          </p:nvPr>
        </p:nvSpPr>
        <p:spPr>
          <a:prstGeom prst="rect">
            <a:avLst/>
          </a:prstGeom>
        </p:spPr>
        <p:txBody>
          <a:bodyPr/>
          <a:lstStyle/>
          <a:p>
            <a:r>
              <a:t>Title Text</a:t>
            </a:r>
          </a:p>
        </p:txBody>
      </p:sp>
      <p:sp>
        <p:nvSpPr>
          <p:cNvPr id="3" name="Slide Number"/>
          <p:cNvSpPr txBox="1">
            <a:spLocks noGrp="1"/>
          </p:cNvSpPr>
          <p:nvPr>
            <p:ph type="sldNum" sz="quarter" idx="10"/>
          </p:nvPr>
        </p:nvSpPr>
        <p:spPr>
          <a:ln/>
        </p:spPr>
        <p:txBody>
          <a:bodyPr/>
          <a:lstStyle>
            <a:lvl1pPr>
              <a:defRPr/>
            </a:lvl1pPr>
          </a:lstStyle>
          <a:p>
            <a:fld id="{CD3FF18A-2A4C-4780-83CA-463009DF9C1F}" type="slidenum">
              <a:rPr lang="en-US"/>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S_Title and Content">
    <p:spTree>
      <p:nvGrpSpPr>
        <p:cNvPr id="1" name=""/>
        <p:cNvGrpSpPr/>
        <p:nvPr/>
      </p:nvGrpSpPr>
      <p:grpSpPr>
        <a:xfrm>
          <a:off x="0" y="0"/>
          <a:ext cx="0" cy="0"/>
          <a:chOff x="0" y="0"/>
          <a:chExt cx="0" cy="0"/>
        </a:xfrm>
      </p:grpSpPr>
      <p:pic>
        <p:nvPicPr>
          <p:cNvPr id="4" name="Picture 26" descr="Picture 26"/>
          <p:cNvPicPr>
            <a:picLocks noChangeAspect="1"/>
          </p:cNvPicPr>
          <p:nvPr/>
        </p:nvPicPr>
        <p:blipFill>
          <a:blip r:embed="rId2"/>
          <a:srcRect/>
          <a:stretch>
            <a:fillRect/>
          </a:stretch>
        </p:blipFill>
        <p:spPr bwMode="auto">
          <a:xfrm>
            <a:off x="179388" y="6221413"/>
            <a:ext cx="782637" cy="517525"/>
          </a:xfrm>
          <a:prstGeom prst="rect">
            <a:avLst/>
          </a:prstGeom>
          <a:noFill/>
          <a:ln w="12700">
            <a:noFill/>
            <a:miter lim="400000"/>
            <a:headEnd/>
            <a:tailEnd/>
          </a:ln>
        </p:spPr>
      </p:pic>
      <p:sp>
        <p:nvSpPr>
          <p:cNvPr id="5" name="TextBox 27"/>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t>DiSC® is a registered trademark of Wiley.</a:t>
            </a:r>
          </a:p>
        </p:txBody>
      </p:sp>
      <p:sp>
        <p:nvSpPr>
          <p:cNvPr id="6" name="TextBox 6"/>
          <p:cNvSpPr txBox="1">
            <a:spLocks noChangeArrowheads="1"/>
          </p:cNvSpPr>
          <p:nvPr/>
        </p:nvSpPr>
        <p:spPr bwMode="auto">
          <a:xfrm>
            <a:off x="1143000" y="6462713"/>
            <a:ext cx="804863" cy="217487"/>
          </a:xfrm>
          <a:prstGeom prst="rect">
            <a:avLst/>
          </a:prstGeom>
          <a:noFill/>
          <a:ln w="12700">
            <a:noFill/>
            <a:miter lim="400000"/>
            <a:headEnd/>
            <a:tailEnd/>
          </a:ln>
        </p:spPr>
        <p:txBody>
          <a:bodyPr lIns="45719" rIns="45719" anchor="ctr">
            <a:spAutoFit/>
          </a:bodyPr>
          <a:lstStyle/>
          <a:p>
            <a:pPr hangingPunct="0"/>
            <a:r>
              <a:rPr lang="en-US" sz="800"/>
              <a:t>discprofile.com</a:t>
            </a:r>
          </a:p>
        </p:txBody>
      </p:sp>
      <p:pic>
        <p:nvPicPr>
          <p:cNvPr id="7" name="Picture 30" descr="Picture 30"/>
          <p:cNvPicPr>
            <a:picLocks noChangeAspect="1"/>
          </p:cNvPicPr>
          <p:nvPr/>
        </p:nvPicPr>
        <p:blipFill>
          <a:blip r:embed="rId3"/>
          <a:srcRect/>
          <a:stretch>
            <a:fillRect/>
          </a:stretch>
        </p:blipFill>
        <p:spPr bwMode="auto">
          <a:xfrm>
            <a:off x="595313" y="1854200"/>
            <a:ext cx="88900" cy="4203700"/>
          </a:xfrm>
          <a:prstGeom prst="rect">
            <a:avLst/>
          </a:prstGeom>
          <a:noFill/>
          <a:ln w="12700">
            <a:noFill/>
            <a:miter lim="400000"/>
            <a:headEnd/>
            <a:tailEnd/>
          </a:ln>
        </p:spPr>
      </p:pic>
      <p:pic>
        <p:nvPicPr>
          <p:cNvPr id="8" name="Picture 29" descr="Picture 29"/>
          <p:cNvPicPr>
            <a:picLocks noChangeAspect="1"/>
          </p:cNvPicPr>
          <p:nvPr/>
        </p:nvPicPr>
        <p:blipFill>
          <a:blip r:embed="rId4"/>
          <a:srcRect/>
          <a:stretch>
            <a:fillRect/>
          </a:stretch>
        </p:blipFill>
        <p:spPr bwMode="auto">
          <a:xfrm>
            <a:off x="-492125" y="112713"/>
            <a:ext cx="2173288" cy="2173287"/>
          </a:xfrm>
          <a:prstGeom prst="rect">
            <a:avLst/>
          </a:prstGeom>
          <a:noFill/>
          <a:ln w="12700">
            <a:noFill/>
            <a:miter lim="400000"/>
            <a:headEnd/>
            <a:tailEnd/>
          </a:ln>
        </p:spPr>
      </p:pic>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sz="half" idx="1"/>
          </p:nvPr>
        </p:nvSpPr>
        <p:spPr>
          <a:xfrm>
            <a:off x="1256981" y="2187059"/>
            <a:ext cx="6653214" cy="345448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10"/>
          </p:nvPr>
        </p:nvSpPr>
        <p:spPr/>
        <p:txBody>
          <a:bodyPr/>
          <a:lstStyle>
            <a:lvl1pPr>
              <a:defRPr/>
            </a:lvl1pPr>
          </a:lstStyle>
          <a:p>
            <a:fld id="{4BF5FA54-17C5-419E-A91B-2D2B10C8BFEF}" type="slidenum">
              <a:rPr lang="en-US"/>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Styled_Title and Content with Image">
    <p:spTree>
      <p:nvGrpSpPr>
        <p:cNvPr id="1" name=""/>
        <p:cNvGrpSpPr/>
        <p:nvPr/>
      </p:nvGrpSpPr>
      <p:grpSpPr>
        <a:xfrm>
          <a:off x="0" y="0"/>
          <a:ext cx="0" cy="0"/>
          <a:chOff x="0" y="0"/>
          <a:chExt cx="0" cy="0"/>
        </a:xfrm>
      </p:grpSpPr>
      <p:pic>
        <p:nvPicPr>
          <p:cNvPr id="5" name="Picture 26" descr="Picture 26"/>
          <p:cNvPicPr>
            <a:picLocks noChangeAspect="1"/>
          </p:cNvPicPr>
          <p:nvPr/>
        </p:nvPicPr>
        <p:blipFill>
          <a:blip r:embed="rId2"/>
          <a:srcRect/>
          <a:stretch>
            <a:fillRect/>
          </a:stretch>
        </p:blipFill>
        <p:spPr bwMode="auto">
          <a:xfrm>
            <a:off x="179388" y="6221413"/>
            <a:ext cx="782637" cy="517525"/>
          </a:xfrm>
          <a:prstGeom prst="rect">
            <a:avLst/>
          </a:prstGeom>
          <a:noFill/>
          <a:ln w="12700">
            <a:noFill/>
            <a:miter lim="400000"/>
            <a:headEnd/>
            <a:tailEnd/>
          </a:ln>
        </p:spPr>
      </p:pic>
      <p:sp>
        <p:nvSpPr>
          <p:cNvPr id="6" name="TextBox 27"/>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t>DiSC® is a registered trademark of Wiley.</a:t>
            </a:r>
          </a:p>
        </p:txBody>
      </p:sp>
      <p:sp>
        <p:nvSpPr>
          <p:cNvPr id="7" name="TextBox 6"/>
          <p:cNvSpPr txBox="1">
            <a:spLocks noChangeArrowheads="1"/>
          </p:cNvSpPr>
          <p:nvPr/>
        </p:nvSpPr>
        <p:spPr bwMode="auto">
          <a:xfrm>
            <a:off x="1143000" y="6462713"/>
            <a:ext cx="804863" cy="217487"/>
          </a:xfrm>
          <a:prstGeom prst="rect">
            <a:avLst/>
          </a:prstGeom>
          <a:noFill/>
          <a:ln w="12700">
            <a:noFill/>
            <a:miter lim="400000"/>
            <a:headEnd/>
            <a:tailEnd/>
          </a:ln>
        </p:spPr>
        <p:txBody>
          <a:bodyPr lIns="45719" rIns="45719" anchor="ctr">
            <a:spAutoFit/>
          </a:bodyPr>
          <a:lstStyle/>
          <a:p>
            <a:pPr hangingPunct="0"/>
            <a:r>
              <a:rPr lang="en-US" sz="800"/>
              <a:t>discprofile.com</a:t>
            </a:r>
          </a:p>
        </p:txBody>
      </p:sp>
      <p:pic>
        <p:nvPicPr>
          <p:cNvPr id="8" name="Picture 30" descr="Picture 30"/>
          <p:cNvPicPr>
            <a:picLocks noChangeAspect="1"/>
          </p:cNvPicPr>
          <p:nvPr/>
        </p:nvPicPr>
        <p:blipFill>
          <a:blip r:embed="rId3"/>
          <a:srcRect/>
          <a:stretch>
            <a:fillRect/>
          </a:stretch>
        </p:blipFill>
        <p:spPr bwMode="auto">
          <a:xfrm>
            <a:off x="595313" y="1854200"/>
            <a:ext cx="88900" cy="4203700"/>
          </a:xfrm>
          <a:prstGeom prst="rect">
            <a:avLst/>
          </a:prstGeom>
          <a:noFill/>
          <a:ln w="12700">
            <a:noFill/>
            <a:miter lim="400000"/>
            <a:headEnd/>
            <a:tailEnd/>
          </a:ln>
        </p:spPr>
      </p:pic>
      <p:pic>
        <p:nvPicPr>
          <p:cNvPr id="9" name="Picture 29" descr="Picture 29"/>
          <p:cNvPicPr>
            <a:picLocks noChangeAspect="1"/>
          </p:cNvPicPr>
          <p:nvPr/>
        </p:nvPicPr>
        <p:blipFill>
          <a:blip r:embed="rId4"/>
          <a:srcRect/>
          <a:stretch>
            <a:fillRect/>
          </a:stretch>
        </p:blipFill>
        <p:spPr bwMode="auto">
          <a:xfrm>
            <a:off x="-492125" y="112713"/>
            <a:ext cx="2173288" cy="2173287"/>
          </a:xfrm>
          <a:prstGeom prst="rect">
            <a:avLst/>
          </a:prstGeom>
          <a:noFill/>
          <a:ln w="12700">
            <a:noFill/>
            <a:miter lim="400000"/>
            <a:headEnd/>
            <a:tailEnd/>
          </a:ln>
        </p:spPr>
      </p:pic>
      <p:sp>
        <p:nvSpPr>
          <p:cNvPr id="106" name="Title Text"/>
          <p:cNvSpPr txBox="1">
            <a:spLocks noGrp="1"/>
          </p:cNvSpPr>
          <p:nvPr>
            <p:ph type="title"/>
          </p:nvPr>
        </p:nvSpPr>
        <p:spPr>
          <a:prstGeom prst="rect">
            <a:avLst/>
          </a:prstGeom>
        </p:spPr>
        <p:txBody>
          <a:bodyPr/>
          <a:lstStyle/>
          <a:p>
            <a:r>
              <a:t>Title Text</a:t>
            </a:r>
          </a:p>
        </p:txBody>
      </p:sp>
      <p:sp>
        <p:nvSpPr>
          <p:cNvPr id="107" name="Body Level One…"/>
          <p:cNvSpPr txBox="1">
            <a:spLocks noGrp="1"/>
          </p:cNvSpPr>
          <p:nvPr>
            <p:ph type="body" sz="half" idx="1"/>
          </p:nvPr>
        </p:nvSpPr>
        <p:spPr>
          <a:xfrm>
            <a:off x="1327320" y="2286000"/>
            <a:ext cx="6653214" cy="3454487"/>
          </a:xfrm>
          <a:prstGeom prst="rect">
            <a:avLst/>
          </a:prstGeom>
        </p:spPr>
        <p:txBody>
          <a:bodyPr/>
          <a:lstStyle>
            <a:lvl1pPr indent="0">
              <a:buClrTx/>
              <a:buSzTx/>
              <a:buFontTx/>
              <a:buNone/>
            </a:lvl1pPr>
            <a:lvl2pPr>
              <a:buClrTx/>
              <a:buFontTx/>
            </a:lvl2pPr>
            <a:lvl3pPr>
              <a:buClrTx/>
              <a:buFontTx/>
            </a:lvl3pPr>
            <a:lvl4pPr>
              <a:buClrTx/>
              <a:buFontTx/>
            </a:lvl4pPr>
            <a:lvl5pPr>
              <a:buClrTx/>
              <a:buFontTx/>
            </a:lvl5pPr>
          </a:lstStyle>
          <a:p>
            <a:r>
              <a:t>Body Level One</a:t>
            </a:r>
          </a:p>
          <a:p>
            <a:pPr lvl="1"/>
            <a:r>
              <a:t>Body Level Two</a:t>
            </a:r>
          </a:p>
          <a:p>
            <a:pPr lvl="2"/>
            <a:r>
              <a:t>Body Level Three</a:t>
            </a:r>
          </a:p>
          <a:p>
            <a:pPr lvl="3"/>
            <a:r>
              <a:t>Body Level Four</a:t>
            </a:r>
          </a:p>
          <a:p>
            <a:pPr lvl="4"/>
            <a:r>
              <a:t>Body Level Five</a:t>
            </a:r>
          </a:p>
        </p:txBody>
      </p:sp>
      <p:sp>
        <p:nvSpPr>
          <p:cNvPr id="108" name="Picture Placeholder 4"/>
          <p:cNvSpPr>
            <a:spLocks noGrp="1"/>
          </p:cNvSpPr>
          <p:nvPr>
            <p:ph type="pic" sz="quarter" idx="21"/>
          </p:nvPr>
        </p:nvSpPr>
        <p:spPr>
          <a:xfrm>
            <a:off x="8457882" y="2286000"/>
            <a:ext cx="3235326" cy="3454400"/>
          </a:xfrm>
          <a:prstGeom prst="rect">
            <a:avLst/>
          </a:prstGeom>
        </p:spPr>
        <p:txBody>
          <a:bodyPr lIns="91439" tIns="45719" rIns="91439" bIns="45719">
            <a:noAutofit/>
          </a:bodyPr>
          <a:lstStyle/>
          <a:p>
            <a:pPr lvl="0"/>
            <a:endParaRPr noProof="0">
              <a:sym typeface="Proxima Nova"/>
            </a:endParaRPr>
          </a:p>
        </p:txBody>
      </p:sp>
      <p:sp>
        <p:nvSpPr>
          <p:cNvPr id="10" name="Slide Number"/>
          <p:cNvSpPr txBox="1">
            <a:spLocks noGrp="1"/>
          </p:cNvSpPr>
          <p:nvPr>
            <p:ph type="sldNum" sz="quarter" idx="22"/>
          </p:nvPr>
        </p:nvSpPr>
        <p:spPr/>
        <p:txBody>
          <a:bodyPr/>
          <a:lstStyle>
            <a:lvl1pPr>
              <a:defRPr/>
            </a:lvl1pPr>
          </a:lstStyle>
          <a:p>
            <a:fld id="{EFD4B1BF-A3DF-4C5C-855F-B1E72350544E}" type="slidenum">
              <a:rPr lang="en-US"/>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S_quote">
    <p:spTree>
      <p:nvGrpSpPr>
        <p:cNvPr id="1" name=""/>
        <p:cNvGrpSpPr/>
        <p:nvPr/>
      </p:nvGrpSpPr>
      <p:grpSpPr>
        <a:xfrm>
          <a:off x="0" y="0"/>
          <a:ext cx="0" cy="0"/>
          <a:chOff x="0" y="0"/>
          <a:chExt cx="0" cy="0"/>
        </a:xfrm>
      </p:grpSpPr>
      <p:pic>
        <p:nvPicPr>
          <p:cNvPr id="4" name="Picture 26" descr="Picture 26"/>
          <p:cNvPicPr>
            <a:picLocks noChangeAspect="1"/>
          </p:cNvPicPr>
          <p:nvPr/>
        </p:nvPicPr>
        <p:blipFill>
          <a:blip r:embed="rId2"/>
          <a:srcRect/>
          <a:stretch>
            <a:fillRect/>
          </a:stretch>
        </p:blipFill>
        <p:spPr bwMode="auto">
          <a:xfrm>
            <a:off x="179388" y="6221413"/>
            <a:ext cx="782637" cy="517525"/>
          </a:xfrm>
          <a:prstGeom prst="rect">
            <a:avLst/>
          </a:prstGeom>
          <a:noFill/>
          <a:ln w="12700">
            <a:noFill/>
            <a:miter lim="400000"/>
            <a:headEnd/>
            <a:tailEnd/>
          </a:ln>
        </p:spPr>
      </p:pic>
      <p:sp>
        <p:nvSpPr>
          <p:cNvPr id="5" name="TextBox 27"/>
          <p:cNvSpPr txBox="1">
            <a:spLocks noChangeArrowheads="1"/>
          </p:cNvSpPr>
          <p:nvPr/>
        </p:nvSpPr>
        <p:spPr bwMode="auto">
          <a:xfrm>
            <a:off x="8783638" y="6462713"/>
            <a:ext cx="3184525" cy="217487"/>
          </a:xfrm>
          <a:prstGeom prst="rect">
            <a:avLst/>
          </a:prstGeom>
          <a:noFill/>
          <a:ln w="12700">
            <a:noFill/>
            <a:miter lim="400000"/>
            <a:headEnd/>
            <a:tailEnd/>
          </a:ln>
        </p:spPr>
        <p:txBody>
          <a:bodyPr lIns="45719" rIns="45719" anchor="ctr">
            <a:spAutoFit/>
          </a:bodyPr>
          <a:lstStyle/>
          <a:p>
            <a:pPr algn="r" hangingPunct="0"/>
            <a:r>
              <a:rPr lang="en-US" sz="800"/>
              <a:t>DiSC® and The Five Behaviors™ are registered trademarks of Wiley.</a:t>
            </a:r>
          </a:p>
        </p:txBody>
      </p:sp>
      <p:sp>
        <p:nvSpPr>
          <p:cNvPr id="6" name="TextBox 6"/>
          <p:cNvSpPr txBox="1">
            <a:spLocks noChangeArrowheads="1"/>
          </p:cNvSpPr>
          <p:nvPr/>
        </p:nvSpPr>
        <p:spPr bwMode="auto">
          <a:xfrm>
            <a:off x="1143000" y="6462713"/>
            <a:ext cx="804863" cy="217487"/>
          </a:xfrm>
          <a:prstGeom prst="rect">
            <a:avLst/>
          </a:prstGeom>
          <a:noFill/>
          <a:ln w="12700">
            <a:noFill/>
            <a:miter lim="400000"/>
            <a:headEnd/>
            <a:tailEnd/>
          </a:ln>
        </p:spPr>
        <p:txBody>
          <a:bodyPr lIns="45719" rIns="45719" anchor="ctr">
            <a:spAutoFit/>
          </a:bodyPr>
          <a:lstStyle/>
          <a:p>
            <a:pPr hangingPunct="0"/>
            <a:r>
              <a:rPr lang="en-US" sz="800"/>
              <a:t>discprofile.com</a:t>
            </a:r>
          </a:p>
        </p:txBody>
      </p:sp>
      <p:pic>
        <p:nvPicPr>
          <p:cNvPr id="7" name="Picture 30" descr="Picture 30"/>
          <p:cNvPicPr>
            <a:picLocks noChangeAspect="1"/>
          </p:cNvPicPr>
          <p:nvPr/>
        </p:nvPicPr>
        <p:blipFill>
          <a:blip r:embed="rId3"/>
          <a:srcRect/>
          <a:stretch>
            <a:fillRect/>
          </a:stretch>
        </p:blipFill>
        <p:spPr bwMode="auto">
          <a:xfrm>
            <a:off x="595313" y="1854200"/>
            <a:ext cx="88900" cy="4203700"/>
          </a:xfrm>
          <a:prstGeom prst="rect">
            <a:avLst/>
          </a:prstGeom>
          <a:noFill/>
          <a:ln w="12700">
            <a:noFill/>
            <a:miter lim="400000"/>
            <a:headEnd/>
            <a:tailEnd/>
          </a:ln>
        </p:spPr>
      </p:pic>
      <p:pic>
        <p:nvPicPr>
          <p:cNvPr id="8" name="Picture 29" descr="Picture 29"/>
          <p:cNvPicPr>
            <a:picLocks noChangeAspect="1"/>
          </p:cNvPicPr>
          <p:nvPr/>
        </p:nvPicPr>
        <p:blipFill>
          <a:blip r:embed="rId4"/>
          <a:srcRect/>
          <a:stretch>
            <a:fillRect/>
          </a:stretch>
        </p:blipFill>
        <p:spPr bwMode="auto">
          <a:xfrm>
            <a:off x="-492125" y="112713"/>
            <a:ext cx="2173288" cy="2173287"/>
          </a:xfrm>
          <a:prstGeom prst="rect">
            <a:avLst/>
          </a:prstGeom>
          <a:noFill/>
          <a:ln w="12700">
            <a:noFill/>
            <a:miter lim="400000"/>
            <a:headEnd/>
            <a:tailEnd/>
          </a:ln>
        </p:spPr>
      </p:pic>
      <p:pic>
        <p:nvPicPr>
          <p:cNvPr id="9" name="Picture 5" descr="Picture 5"/>
          <p:cNvPicPr>
            <a:picLocks noChangeAspect="1"/>
          </p:cNvPicPr>
          <p:nvPr/>
        </p:nvPicPr>
        <p:blipFill>
          <a:blip r:embed="rId5"/>
          <a:srcRect/>
          <a:stretch>
            <a:fillRect/>
          </a:stretch>
        </p:blipFill>
        <p:spPr bwMode="auto">
          <a:xfrm>
            <a:off x="280988" y="673100"/>
            <a:ext cx="977900" cy="927100"/>
          </a:xfrm>
          <a:prstGeom prst="rect">
            <a:avLst/>
          </a:prstGeom>
          <a:noFill/>
          <a:ln w="12700">
            <a:noFill/>
            <a:miter lim="400000"/>
            <a:headEnd/>
            <a:tailEnd/>
          </a:ln>
        </p:spPr>
      </p:pic>
      <p:sp>
        <p:nvSpPr>
          <p:cNvPr id="122" name="Body Level One…"/>
          <p:cNvSpPr txBox="1">
            <a:spLocks noGrp="1"/>
          </p:cNvSpPr>
          <p:nvPr>
            <p:ph type="body" sz="half" idx="1"/>
          </p:nvPr>
        </p:nvSpPr>
        <p:spPr>
          <a:xfrm>
            <a:off x="1118622" y="2986576"/>
            <a:ext cx="9097562" cy="1855063"/>
          </a:xfrm>
          <a:prstGeom prst="rect">
            <a:avLst/>
          </a:prstGeom>
        </p:spPr>
        <p:txBody>
          <a:bodyPr anchor="ctr"/>
          <a:lstStyle>
            <a:lvl1pPr indent="0">
              <a:buClrTx/>
              <a:buSzTx/>
              <a:buFontTx/>
              <a:buNone/>
              <a:defRPr sz="5800">
                <a:latin typeface="Abril Titling"/>
                <a:ea typeface="Abril Titling"/>
                <a:cs typeface="Abril Titling"/>
                <a:sym typeface="Abril Titling"/>
              </a:defRPr>
            </a:lvl1pPr>
            <a:lvl2pPr marL="579990" indent="-378822">
              <a:buClrTx/>
              <a:buFontTx/>
              <a:defRPr sz="5800">
                <a:latin typeface="Abril Titling"/>
                <a:ea typeface="Abril Titling"/>
                <a:cs typeface="Abril Titling"/>
                <a:sym typeface="Abril Titling"/>
              </a:defRPr>
            </a:lvl2pPr>
            <a:lvl3pPr marL="826008" indent="-441960">
              <a:buClrTx/>
              <a:buFontTx/>
              <a:defRPr sz="5800">
                <a:latin typeface="Abril Titling"/>
                <a:ea typeface="Abril Titling"/>
                <a:cs typeface="Abril Titling"/>
                <a:sym typeface="Abril Titling"/>
              </a:defRPr>
            </a:lvl3pPr>
            <a:lvl4pPr marL="1097280" indent="-530352">
              <a:buClrTx/>
              <a:buFontTx/>
              <a:defRPr sz="5800">
                <a:latin typeface="Abril Titling"/>
                <a:ea typeface="Abril Titling"/>
                <a:cs typeface="Abril Titling"/>
                <a:sym typeface="Abril Titling"/>
              </a:defRPr>
            </a:lvl4pPr>
            <a:lvl5pPr marL="1339088" indent="-589280">
              <a:buClrTx/>
              <a:buFontTx/>
              <a:defRPr sz="5800">
                <a:latin typeface="Abril Titling"/>
                <a:ea typeface="Abril Titling"/>
                <a:cs typeface="Abril Titling"/>
                <a:sym typeface="Abril Titling"/>
              </a:defRPr>
            </a:lvl5pPr>
          </a:lstStyle>
          <a:p>
            <a:r>
              <a:t>Body Level One</a:t>
            </a:r>
          </a:p>
          <a:p>
            <a:pPr lvl="1"/>
            <a:r>
              <a:t>Body Level Two</a:t>
            </a:r>
          </a:p>
          <a:p>
            <a:pPr lvl="2"/>
            <a:r>
              <a:t>Body Level Three</a:t>
            </a:r>
          </a:p>
          <a:p>
            <a:pPr lvl="3"/>
            <a:r>
              <a:t>Body Level Four</a:t>
            </a:r>
          </a:p>
          <a:p>
            <a:pPr lvl="4"/>
            <a:r>
              <a:t>Body Level Five</a:t>
            </a:r>
          </a:p>
        </p:txBody>
      </p:sp>
      <p:sp>
        <p:nvSpPr>
          <p:cNvPr id="123" name="Text Placeholder 9"/>
          <p:cNvSpPr>
            <a:spLocks noGrp="1"/>
          </p:cNvSpPr>
          <p:nvPr>
            <p:ph type="body" sz="quarter" idx="21"/>
          </p:nvPr>
        </p:nvSpPr>
        <p:spPr>
          <a:xfrm>
            <a:off x="1118622" y="5214885"/>
            <a:ext cx="5159376" cy="421965"/>
          </a:xfrm>
          <a:prstGeom prst="rect">
            <a:avLst/>
          </a:prstGeom>
        </p:spPr>
        <p:txBody>
          <a:bodyPr/>
          <a:lstStyle>
            <a:lvl1pPr marL="342900" indent="-342900">
              <a:buClr>
                <a:srgbClr val="929292"/>
              </a:buClr>
              <a:buSzPct val="65000"/>
              <a:buFont typeface="Apple Color Emoji"/>
              <a:buChar char="➖"/>
              <a:defRPr sz="2000">
                <a:solidFill>
                  <a:schemeClr val="accent1">
                    <a:alpha val="80000"/>
                  </a:schemeClr>
                </a:solidFill>
              </a:defRPr>
            </a:lvl1pPr>
          </a:lstStyle>
          <a:p>
            <a:pPr lvl="0"/>
            <a:r>
              <a:rPr lang="en-US"/>
              <a:t>Click to edit Master text styles</a:t>
            </a:r>
          </a:p>
        </p:txBody>
      </p:sp>
      <p:sp>
        <p:nvSpPr>
          <p:cNvPr id="10" name="Slide Number"/>
          <p:cNvSpPr txBox="1">
            <a:spLocks noGrp="1"/>
          </p:cNvSpPr>
          <p:nvPr>
            <p:ph type="sldNum" sz="quarter" idx="22"/>
          </p:nvPr>
        </p:nvSpPr>
        <p:spPr/>
        <p:txBody>
          <a:bodyPr/>
          <a:lstStyle>
            <a:lvl1pPr>
              <a:defRPr/>
            </a:lvl1pPr>
          </a:lstStyle>
          <a:p>
            <a:fld id="{3692F680-D42D-481D-A305-621876681229}" type="slidenum">
              <a:rPr lang="en-US"/>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_Title and Three Photos">
    <p:spTree>
      <p:nvGrpSpPr>
        <p:cNvPr id="1" name=""/>
        <p:cNvGrpSpPr/>
        <p:nvPr/>
      </p:nvGrpSpPr>
      <p:grpSpPr>
        <a:xfrm>
          <a:off x="0" y="0"/>
          <a:ext cx="0" cy="0"/>
          <a:chOff x="0" y="0"/>
          <a:chExt cx="0" cy="0"/>
        </a:xfrm>
      </p:grpSpPr>
      <p:sp>
        <p:nvSpPr>
          <p:cNvPr id="131" name="Title Text"/>
          <p:cNvSpPr txBox="1">
            <a:spLocks noGrp="1"/>
          </p:cNvSpPr>
          <p:nvPr>
            <p:ph type="title"/>
          </p:nvPr>
        </p:nvSpPr>
        <p:spPr>
          <a:prstGeom prst="rect">
            <a:avLst/>
          </a:prstGeom>
        </p:spPr>
        <p:txBody>
          <a:bodyPr/>
          <a:lstStyle/>
          <a:p>
            <a:r>
              <a:t>Title Text</a:t>
            </a:r>
          </a:p>
        </p:txBody>
      </p:sp>
      <p:sp>
        <p:nvSpPr>
          <p:cNvPr id="132" name="Picture Placeholder 19"/>
          <p:cNvSpPr>
            <a:spLocks noGrp="1"/>
          </p:cNvSpPr>
          <p:nvPr>
            <p:ph type="pic" sz="quarter" idx="21"/>
          </p:nvPr>
        </p:nvSpPr>
        <p:spPr>
          <a:xfrm>
            <a:off x="1269413" y="1854927"/>
            <a:ext cx="2940051" cy="2940050"/>
          </a:xfrm>
          <a:prstGeom prst="rect">
            <a:avLst/>
          </a:prstGeom>
        </p:spPr>
        <p:txBody>
          <a:bodyPr lIns="91439" tIns="45719" rIns="91439" bIns="45719">
            <a:noAutofit/>
          </a:bodyPr>
          <a:lstStyle/>
          <a:p>
            <a:pPr lvl="0"/>
            <a:endParaRPr noProof="0">
              <a:sym typeface="Proxima Nova"/>
            </a:endParaRPr>
          </a:p>
        </p:txBody>
      </p:sp>
      <p:sp>
        <p:nvSpPr>
          <p:cNvPr id="133" name="Picture Placeholder 20"/>
          <p:cNvSpPr>
            <a:spLocks noGrp="1"/>
          </p:cNvSpPr>
          <p:nvPr>
            <p:ph type="pic" sz="quarter" idx="22"/>
          </p:nvPr>
        </p:nvSpPr>
        <p:spPr>
          <a:xfrm>
            <a:off x="4597017" y="1883074"/>
            <a:ext cx="2940051" cy="2940051"/>
          </a:xfrm>
          <a:prstGeom prst="rect">
            <a:avLst/>
          </a:prstGeom>
        </p:spPr>
        <p:txBody>
          <a:bodyPr lIns="91439" tIns="45719" rIns="91439" bIns="45719">
            <a:noAutofit/>
          </a:bodyPr>
          <a:lstStyle/>
          <a:p>
            <a:pPr lvl="0"/>
            <a:endParaRPr noProof="0">
              <a:sym typeface="Proxima Nova"/>
            </a:endParaRPr>
          </a:p>
        </p:txBody>
      </p:sp>
      <p:sp>
        <p:nvSpPr>
          <p:cNvPr id="134" name="Picture Placeholder 21"/>
          <p:cNvSpPr>
            <a:spLocks noGrp="1"/>
          </p:cNvSpPr>
          <p:nvPr>
            <p:ph type="pic" sz="quarter" idx="23"/>
          </p:nvPr>
        </p:nvSpPr>
        <p:spPr>
          <a:xfrm>
            <a:off x="7924618" y="1883074"/>
            <a:ext cx="2940051" cy="2940051"/>
          </a:xfrm>
          <a:prstGeom prst="rect">
            <a:avLst/>
          </a:prstGeom>
        </p:spPr>
        <p:txBody>
          <a:bodyPr lIns="91439" tIns="45719" rIns="91439" bIns="45719">
            <a:noAutofit/>
          </a:bodyPr>
          <a:lstStyle/>
          <a:p>
            <a:pPr lvl="0"/>
            <a:endParaRPr noProof="0">
              <a:sym typeface="Proxima Nova"/>
            </a:endParaRPr>
          </a:p>
        </p:txBody>
      </p:sp>
      <p:sp>
        <p:nvSpPr>
          <p:cNvPr id="135" name="Body Level One…"/>
          <p:cNvSpPr txBox="1">
            <a:spLocks noGrp="1"/>
          </p:cNvSpPr>
          <p:nvPr>
            <p:ph type="body" sz="quarter" idx="1"/>
          </p:nvPr>
        </p:nvSpPr>
        <p:spPr>
          <a:xfrm>
            <a:off x="1554334" y="4957671"/>
            <a:ext cx="2370209" cy="461964"/>
          </a:xfrm>
          <a:prstGeom prst="rect">
            <a:avLst/>
          </a:prstGeom>
        </p:spPr>
        <p:txBody>
          <a:bodyPr anchor="ctr"/>
          <a:lstStyle>
            <a:lvl1pPr indent="0" algn="ctr">
              <a:buClrTx/>
              <a:buSzTx/>
              <a:buFontTx/>
              <a:buNone/>
            </a:lvl1pPr>
            <a:lvl2pPr algn="ctr">
              <a:buClrTx/>
              <a:buFontTx/>
            </a:lvl2pPr>
            <a:lvl3pPr algn="ctr">
              <a:buClrTx/>
              <a:buFontTx/>
            </a:lvl3pPr>
            <a:lvl4pPr algn="ctr">
              <a:buClrTx/>
              <a:buFontTx/>
            </a:lvl4pPr>
            <a:lvl5pPr algn="ctr">
              <a:buClrTx/>
              <a:buFontTx/>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6" name="Text Placeholder 7"/>
          <p:cNvSpPr>
            <a:spLocks noGrp="1"/>
          </p:cNvSpPr>
          <p:nvPr>
            <p:ph type="body" sz="quarter" idx="24"/>
          </p:nvPr>
        </p:nvSpPr>
        <p:spPr>
          <a:xfrm>
            <a:off x="4881938" y="4957671"/>
            <a:ext cx="2370208" cy="461964"/>
          </a:xfrm>
          <a:prstGeom prst="rect">
            <a:avLst/>
          </a:prstGeom>
        </p:spPr>
        <p:txBody>
          <a:bodyPr anchor="ctr"/>
          <a:lstStyle>
            <a:lvl1pPr indent="0" algn="ctr">
              <a:buClrTx/>
              <a:buSzTx/>
              <a:buFontTx/>
              <a:buNone/>
            </a:lvl1pPr>
          </a:lstStyle>
          <a:p>
            <a:pPr lvl="0"/>
            <a:r>
              <a:rPr lang="en-US"/>
              <a:t>Click to edit Master text styles</a:t>
            </a:r>
          </a:p>
        </p:txBody>
      </p:sp>
      <p:sp>
        <p:nvSpPr>
          <p:cNvPr id="137" name="Text Placeholder 7"/>
          <p:cNvSpPr>
            <a:spLocks noGrp="1"/>
          </p:cNvSpPr>
          <p:nvPr>
            <p:ph type="body" sz="quarter" idx="25"/>
          </p:nvPr>
        </p:nvSpPr>
        <p:spPr>
          <a:xfrm>
            <a:off x="8209540" y="4966106"/>
            <a:ext cx="2370208" cy="461964"/>
          </a:xfrm>
          <a:prstGeom prst="rect">
            <a:avLst/>
          </a:prstGeom>
        </p:spPr>
        <p:txBody>
          <a:bodyPr anchor="ctr"/>
          <a:lstStyle>
            <a:lvl1pPr indent="0" algn="ctr">
              <a:buClrTx/>
              <a:buSzTx/>
              <a:buFontTx/>
              <a:buNone/>
            </a:lvl1pPr>
          </a:lstStyle>
          <a:p>
            <a:pPr lvl="0"/>
            <a:r>
              <a:rPr lang="en-US"/>
              <a:t>Click to edit Master text styles</a:t>
            </a:r>
          </a:p>
        </p:txBody>
      </p:sp>
      <p:sp>
        <p:nvSpPr>
          <p:cNvPr id="138" name="Text Placeholder 2"/>
          <p:cNvSpPr>
            <a:spLocks noGrp="1"/>
          </p:cNvSpPr>
          <p:nvPr>
            <p:ph type="body" sz="quarter" idx="26"/>
          </p:nvPr>
        </p:nvSpPr>
        <p:spPr>
          <a:xfrm>
            <a:off x="1270000" y="5427662"/>
            <a:ext cx="6938963" cy="800101"/>
          </a:xfrm>
          <a:prstGeom prst="rect">
            <a:avLst/>
          </a:prstGeom>
        </p:spPr>
        <p:txBody>
          <a:bodyPr/>
          <a:lstStyle/>
          <a:p>
            <a:endParaRPr/>
          </a:p>
        </p:txBody>
      </p:sp>
      <p:sp>
        <p:nvSpPr>
          <p:cNvPr id="10" name="Slide Number"/>
          <p:cNvSpPr txBox="1">
            <a:spLocks noGrp="1"/>
          </p:cNvSpPr>
          <p:nvPr>
            <p:ph type="sldNum" sz="quarter" idx="27"/>
          </p:nvPr>
        </p:nvSpPr>
        <p:spPr>
          <a:ln/>
        </p:spPr>
        <p:txBody>
          <a:bodyPr/>
          <a:lstStyle>
            <a:lvl1pPr>
              <a:defRPr/>
            </a:lvl1pPr>
          </a:lstStyle>
          <a:p>
            <a:fld id="{DF4AACDB-6C33-4EB8-9324-CACE5A9520FC}" type="slidenum">
              <a:rPr lang="en-US"/>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tif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tif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6" descr="Picture 26"/>
          <p:cNvPicPr>
            <a:picLocks noChangeAspect="1"/>
          </p:cNvPicPr>
          <p:nvPr/>
        </p:nvPicPr>
        <p:blipFill>
          <a:blip r:embed="rId23"/>
          <a:srcRect/>
          <a:stretch>
            <a:fillRect/>
          </a:stretch>
        </p:blipFill>
        <p:spPr bwMode="auto">
          <a:xfrm>
            <a:off x="179388" y="6221413"/>
            <a:ext cx="782637" cy="517525"/>
          </a:xfrm>
          <a:prstGeom prst="rect">
            <a:avLst/>
          </a:prstGeom>
          <a:noFill/>
          <a:ln w="12700">
            <a:noFill/>
            <a:miter lim="400000"/>
            <a:headEnd/>
            <a:tailEnd/>
          </a:ln>
        </p:spPr>
      </p:pic>
      <p:sp>
        <p:nvSpPr>
          <p:cNvPr id="1027" name="TextBox 27"/>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t>DiSC® is a registered trademark of Wiley.</a:t>
            </a:r>
          </a:p>
        </p:txBody>
      </p:sp>
      <p:sp>
        <p:nvSpPr>
          <p:cNvPr id="1028" name="TextBox 6"/>
          <p:cNvSpPr txBox="1">
            <a:spLocks noChangeArrowheads="1"/>
          </p:cNvSpPr>
          <p:nvPr/>
        </p:nvSpPr>
        <p:spPr bwMode="auto">
          <a:xfrm>
            <a:off x="1143000" y="6462713"/>
            <a:ext cx="804863" cy="217487"/>
          </a:xfrm>
          <a:prstGeom prst="rect">
            <a:avLst/>
          </a:prstGeom>
          <a:noFill/>
          <a:ln w="12700">
            <a:noFill/>
            <a:miter lim="400000"/>
            <a:headEnd/>
            <a:tailEnd/>
          </a:ln>
        </p:spPr>
        <p:txBody>
          <a:bodyPr lIns="45719" rIns="45719" anchor="ctr">
            <a:spAutoFit/>
          </a:bodyPr>
          <a:lstStyle/>
          <a:p>
            <a:pPr hangingPunct="0"/>
            <a:r>
              <a:rPr lang="en-US" sz="800"/>
              <a:t>discprofile.com</a:t>
            </a:r>
          </a:p>
        </p:txBody>
      </p:sp>
      <p:sp>
        <p:nvSpPr>
          <p:cNvPr id="1029" name="Slide Number"/>
          <p:cNvSpPr txBox="1">
            <a:spLocks noGrp="1"/>
          </p:cNvSpPr>
          <p:nvPr>
            <p:ph type="sldNum" sz="quarter" idx="2"/>
          </p:nvPr>
        </p:nvSpPr>
        <p:spPr bwMode="auto">
          <a:xfrm>
            <a:off x="11537950" y="6170613"/>
            <a:ext cx="322263" cy="371475"/>
          </a:xfrm>
          <a:prstGeom prst="rect">
            <a:avLst/>
          </a:prstGeom>
          <a:noFill/>
          <a:ln w="12700">
            <a:noFill/>
            <a:miter lim="400000"/>
            <a:headEnd/>
            <a:tailEnd/>
          </a:ln>
        </p:spPr>
        <p:txBody>
          <a:bodyPr vert="horz" wrap="none" lIns="45719" tIns="45720" rIns="45719" bIns="45720" numCol="1" anchor="ctr" anchorCtr="0" compatLnSpc="1">
            <a:prstTxWarp prst="textNoShape">
              <a:avLst/>
            </a:prstTxWarp>
            <a:spAutoFit/>
          </a:bodyPr>
          <a:lstStyle>
            <a:lvl1pPr hangingPunct="0">
              <a:defRPr/>
            </a:lvl1pPr>
          </a:lstStyle>
          <a:p>
            <a:fld id="{ED9EFA20-CC80-47F9-B601-E4C7F6400FAA}" type="slidenum">
              <a:rPr lang="en-US"/>
              <a:pPr/>
              <a:t>‹#›</a:t>
            </a:fld>
            <a:endParaRPr lang="en-US"/>
          </a:p>
        </p:txBody>
      </p:sp>
      <p:pic>
        <p:nvPicPr>
          <p:cNvPr id="1030" name="Picture 30" descr="Picture 30"/>
          <p:cNvPicPr>
            <a:picLocks noChangeAspect="1"/>
          </p:cNvPicPr>
          <p:nvPr/>
        </p:nvPicPr>
        <p:blipFill>
          <a:blip r:embed="rId24"/>
          <a:srcRect/>
          <a:stretch>
            <a:fillRect/>
          </a:stretch>
        </p:blipFill>
        <p:spPr bwMode="auto">
          <a:xfrm>
            <a:off x="595313" y="1854200"/>
            <a:ext cx="88900" cy="4203700"/>
          </a:xfrm>
          <a:prstGeom prst="rect">
            <a:avLst/>
          </a:prstGeom>
          <a:noFill/>
          <a:ln w="12700">
            <a:noFill/>
            <a:miter lim="400000"/>
            <a:headEnd/>
            <a:tailEnd/>
          </a:ln>
        </p:spPr>
      </p:pic>
      <p:pic>
        <p:nvPicPr>
          <p:cNvPr id="1031" name="Picture 29" descr="Picture 29"/>
          <p:cNvPicPr>
            <a:picLocks noChangeAspect="1"/>
          </p:cNvPicPr>
          <p:nvPr/>
        </p:nvPicPr>
        <p:blipFill>
          <a:blip r:embed="rId25"/>
          <a:srcRect/>
          <a:stretch>
            <a:fillRect/>
          </a:stretch>
        </p:blipFill>
        <p:spPr bwMode="auto">
          <a:xfrm>
            <a:off x="-492125" y="112713"/>
            <a:ext cx="2173288" cy="2173287"/>
          </a:xfrm>
          <a:prstGeom prst="rect">
            <a:avLst/>
          </a:prstGeom>
          <a:noFill/>
          <a:ln w="12700">
            <a:noFill/>
            <a:miter lim="400000"/>
            <a:headEnd/>
            <a:tailEnd/>
          </a:ln>
        </p:spPr>
      </p:pic>
      <p:sp>
        <p:nvSpPr>
          <p:cNvPr id="8" name="Title Text"/>
          <p:cNvSpPr txBox="1">
            <a:spLocks noGrp="1"/>
          </p:cNvSpPr>
          <p:nvPr>
            <p:ph type="title"/>
          </p:nvPr>
        </p:nvSpPr>
        <p:spPr>
          <a:xfrm>
            <a:off x="595313" y="812800"/>
            <a:ext cx="9856787" cy="800100"/>
          </a:xfrm>
          <a:prstGeom prst="rect">
            <a:avLst/>
          </a:prstGeom>
          <a:ln w="12700">
            <a:miter lim="400000"/>
          </a:ln>
          <a:extLst>
            <a:ext uri="{C572A759-6A51-4108-AA02-DFA0A04FC94B}"/>
          </a:extLst>
        </p:spPr>
        <p:txBody>
          <a:bodyPr lIns="45719" rIns="45719" anchor="b">
            <a:normAutofit/>
          </a:bodyPr>
          <a:lstStyle/>
          <a:p>
            <a:r>
              <a:t>Title Text</a:t>
            </a:r>
          </a:p>
        </p:txBody>
      </p:sp>
      <p:sp>
        <p:nvSpPr>
          <p:cNvPr id="1033" name="Body Level One…"/>
          <p:cNvSpPr txBox="1">
            <a:spLocks noGrp="1"/>
          </p:cNvSpPr>
          <p:nvPr>
            <p:ph type="body" idx="1"/>
          </p:nvPr>
        </p:nvSpPr>
        <p:spPr bwMode="auto">
          <a:xfrm>
            <a:off x="609600" y="1600200"/>
            <a:ext cx="10972800" cy="4525963"/>
          </a:xfrm>
          <a:prstGeom prst="rect">
            <a:avLst/>
          </a:prstGeom>
          <a:noFill/>
          <a:ln w="12700">
            <a:noFill/>
            <a:miter lim="400000"/>
            <a:headEnd/>
            <a:tailEnd/>
          </a:ln>
        </p:spPr>
        <p:txBody>
          <a:bodyPr vert="horz" wrap="square" lIns="0" tIns="0" rIns="0" bIns="0" numCol="1" anchor="t" anchorCtr="0" compatLnSpc="1">
            <a:prstTxWarp prst="textNoShape">
              <a:avLst/>
            </a:prstTxWarp>
          </a:bodyPr>
          <a:lstStyle/>
          <a:p>
            <a:pPr lvl="0"/>
            <a:r>
              <a:rPr lang="en-US">
                <a:sym typeface="Proxima Nova"/>
              </a:rPr>
              <a:t>Body Level One</a:t>
            </a:r>
          </a:p>
          <a:p>
            <a:pPr lvl="1"/>
            <a:r>
              <a:rPr lang="en-US">
                <a:sym typeface="Proxima Nova"/>
              </a:rPr>
              <a:t>Body Level Two</a:t>
            </a:r>
          </a:p>
          <a:p>
            <a:pPr lvl="2"/>
            <a:r>
              <a:rPr lang="en-US">
                <a:sym typeface="Proxima Nova"/>
              </a:rPr>
              <a:t>Body Level Three</a:t>
            </a:r>
          </a:p>
          <a:p>
            <a:pPr lvl="3"/>
            <a:r>
              <a:rPr lang="en-US">
                <a:sym typeface="Proxima Nova"/>
              </a:rPr>
              <a:t>Body Level Four</a:t>
            </a:r>
          </a:p>
          <a:p>
            <a:pPr lvl="4"/>
            <a:r>
              <a:rPr lang="en-US">
                <a:sym typeface="Proxima Nova"/>
              </a:rPr>
              <a:t>Body Level Five</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69" r:id="rId5"/>
    <p:sldLayoutId id="2147483674" r:id="rId6"/>
    <p:sldLayoutId id="2147483675" r:id="rId7"/>
    <p:sldLayoutId id="2147483676" r:id="rId8"/>
    <p:sldLayoutId id="2147483668" r:id="rId9"/>
    <p:sldLayoutId id="2147483667" r:id="rId10"/>
    <p:sldLayoutId id="2147483666" r:id="rId11"/>
    <p:sldLayoutId id="2147483665" r:id="rId12"/>
    <p:sldLayoutId id="2147483664"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Lst>
  <p:transition spd="med"/>
  <p:txStyles>
    <p:titleStyle>
      <a:lvl1pPr algn="l" rtl="0" eaLnBrk="0" fontAlgn="base" hangingPunct="0">
        <a:lnSpc>
          <a:spcPct val="85000"/>
        </a:lnSpc>
        <a:spcBef>
          <a:spcPct val="0"/>
        </a:spcBef>
        <a:spcAft>
          <a:spcPct val="0"/>
        </a:spcAft>
        <a:defRPr sz="4400" spc="-50">
          <a:solidFill>
            <a:schemeClr val="accent1"/>
          </a:solidFill>
          <a:latin typeface="Abril Titling"/>
          <a:ea typeface="Abril Titling"/>
          <a:cs typeface="Abril Titling"/>
          <a:sym typeface="Abril Titling"/>
        </a:defRPr>
      </a:lvl1pPr>
      <a:lvl2pPr algn="l" rtl="0" eaLnBrk="0" fontAlgn="base" hangingPunct="0">
        <a:lnSpc>
          <a:spcPct val="85000"/>
        </a:lnSpc>
        <a:spcBef>
          <a:spcPct val="0"/>
        </a:spcBef>
        <a:spcAft>
          <a:spcPct val="0"/>
        </a:spcAft>
        <a:defRPr sz="4400" spc="-50">
          <a:solidFill>
            <a:schemeClr val="accent1"/>
          </a:solidFill>
          <a:latin typeface="Abril Titling"/>
          <a:ea typeface="Abril Titling"/>
          <a:cs typeface="Abril Titling"/>
          <a:sym typeface="Abril Titling"/>
        </a:defRPr>
      </a:lvl2pPr>
      <a:lvl3pPr algn="l" rtl="0" eaLnBrk="0" fontAlgn="base" hangingPunct="0">
        <a:lnSpc>
          <a:spcPct val="85000"/>
        </a:lnSpc>
        <a:spcBef>
          <a:spcPct val="0"/>
        </a:spcBef>
        <a:spcAft>
          <a:spcPct val="0"/>
        </a:spcAft>
        <a:defRPr sz="4400" spc="-50">
          <a:solidFill>
            <a:schemeClr val="accent1"/>
          </a:solidFill>
          <a:latin typeface="Abril Titling"/>
          <a:ea typeface="Abril Titling"/>
          <a:cs typeface="Abril Titling"/>
          <a:sym typeface="Abril Titling"/>
        </a:defRPr>
      </a:lvl3pPr>
      <a:lvl4pPr algn="l" rtl="0" eaLnBrk="0" fontAlgn="base" hangingPunct="0">
        <a:lnSpc>
          <a:spcPct val="85000"/>
        </a:lnSpc>
        <a:spcBef>
          <a:spcPct val="0"/>
        </a:spcBef>
        <a:spcAft>
          <a:spcPct val="0"/>
        </a:spcAft>
        <a:defRPr sz="4400" spc="-50">
          <a:solidFill>
            <a:schemeClr val="accent1"/>
          </a:solidFill>
          <a:latin typeface="Abril Titling"/>
          <a:ea typeface="Abril Titling"/>
          <a:cs typeface="Abril Titling"/>
          <a:sym typeface="Abril Titling"/>
        </a:defRPr>
      </a:lvl4pPr>
      <a:lvl5pPr algn="l" rtl="0" eaLnBrk="0" fontAlgn="base" hangingPunct="0">
        <a:lnSpc>
          <a:spcPct val="85000"/>
        </a:lnSpc>
        <a:spcBef>
          <a:spcPct val="0"/>
        </a:spcBef>
        <a:spcAft>
          <a:spcPct val="0"/>
        </a:spcAft>
        <a:defRPr sz="4400" spc="-50">
          <a:solidFill>
            <a:schemeClr val="accent1"/>
          </a:solidFill>
          <a:latin typeface="Abril Titling"/>
          <a:ea typeface="Abril Titling"/>
          <a:cs typeface="Abril Titling"/>
          <a:sym typeface="Abril Titling"/>
        </a:defRPr>
      </a:lvl5pPr>
      <a:lvl6pPr marL="0" marR="0" indent="0" algn="l" defTabSz="914400" rtl="0" latinLnBrk="0">
        <a:lnSpc>
          <a:spcPct val="85000"/>
        </a:lnSpc>
        <a:spcBef>
          <a:spcPts val="0"/>
        </a:spcBef>
        <a:spcAft>
          <a:spcPts val="0"/>
        </a:spcAft>
        <a:buClrTx/>
        <a:buSzTx/>
        <a:buFontTx/>
        <a:buNone/>
        <a:tabLst/>
        <a:defRPr sz="4400" b="0" i="0" u="none" strike="noStrike" cap="none" spc="-50" baseline="0">
          <a:solidFill>
            <a:schemeClr val="accent1"/>
          </a:solidFill>
          <a:uFillTx/>
          <a:latin typeface="Abril Titling"/>
          <a:ea typeface="Abril Titling"/>
          <a:cs typeface="Abril Titling"/>
          <a:sym typeface="Abril Titling"/>
        </a:defRPr>
      </a:lvl6pPr>
      <a:lvl7pPr marL="0" marR="0" indent="0" algn="l" defTabSz="914400" rtl="0" latinLnBrk="0">
        <a:lnSpc>
          <a:spcPct val="85000"/>
        </a:lnSpc>
        <a:spcBef>
          <a:spcPts val="0"/>
        </a:spcBef>
        <a:spcAft>
          <a:spcPts val="0"/>
        </a:spcAft>
        <a:buClrTx/>
        <a:buSzTx/>
        <a:buFontTx/>
        <a:buNone/>
        <a:tabLst/>
        <a:defRPr sz="4400" b="0" i="0" u="none" strike="noStrike" cap="none" spc="-50" baseline="0">
          <a:solidFill>
            <a:schemeClr val="accent1"/>
          </a:solidFill>
          <a:uFillTx/>
          <a:latin typeface="Abril Titling"/>
          <a:ea typeface="Abril Titling"/>
          <a:cs typeface="Abril Titling"/>
          <a:sym typeface="Abril Titling"/>
        </a:defRPr>
      </a:lvl7pPr>
      <a:lvl8pPr marL="0" marR="0" indent="0" algn="l" defTabSz="914400" rtl="0" latinLnBrk="0">
        <a:lnSpc>
          <a:spcPct val="85000"/>
        </a:lnSpc>
        <a:spcBef>
          <a:spcPts val="0"/>
        </a:spcBef>
        <a:spcAft>
          <a:spcPts val="0"/>
        </a:spcAft>
        <a:buClrTx/>
        <a:buSzTx/>
        <a:buFontTx/>
        <a:buNone/>
        <a:tabLst/>
        <a:defRPr sz="4400" b="0" i="0" u="none" strike="noStrike" cap="none" spc="-50" baseline="0">
          <a:solidFill>
            <a:schemeClr val="accent1"/>
          </a:solidFill>
          <a:uFillTx/>
          <a:latin typeface="Abril Titling"/>
          <a:ea typeface="Abril Titling"/>
          <a:cs typeface="Abril Titling"/>
          <a:sym typeface="Abril Titling"/>
        </a:defRPr>
      </a:lvl8pPr>
      <a:lvl9pPr marL="0" marR="0" indent="0" algn="l" defTabSz="914400" rtl="0" latinLnBrk="0">
        <a:lnSpc>
          <a:spcPct val="85000"/>
        </a:lnSpc>
        <a:spcBef>
          <a:spcPts val="0"/>
        </a:spcBef>
        <a:spcAft>
          <a:spcPts val="0"/>
        </a:spcAft>
        <a:buClrTx/>
        <a:buSzTx/>
        <a:buFontTx/>
        <a:buNone/>
        <a:tabLst/>
        <a:defRPr sz="4400" b="0" i="0" u="none" strike="noStrike" cap="none" spc="-50" baseline="0">
          <a:solidFill>
            <a:schemeClr val="accent1"/>
          </a:solidFill>
          <a:uFillTx/>
          <a:latin typeface="Abril Titling"/>
          <a:ea typeface="Abril Titling"/>
          <a:cs typeface="Abril Titling"/>
          <a:sym typeface="Abril Titling"/>
        </a:defRPr>
      </a:lvl9pPr>
    </p:titleStyle>
    <p:bodyStyle>
      <a:lvl1pPr indent="-273050" algn="l" rtl="0" eaLnBrk="0" fontAlgn="base" hangingPunct="0">
        <a:lnSpc>
          <a:spcPct val="90000"/>
        </a:lnSpc>
        <a:spcBef>
          <a:spcPts val="1200"/>
        </a:spcBef>
        <a:spcAft>
          <a:spcPct val="0"/>
        </a:spcAft>
        <a:buClr>
          <a:schemeClr val="accent1"/>
        </a:buClr>
        <a:buSzPct val="100000"/>
        <a:buFont typeface="Arial" charset="0"/>
        <a:buChar char="•"/>
        <a:defRPr sz="2400">
          <a:solidFill>
            <a:schemeClr val="accent1"/>
          </a:solidFill>
          <a:latin typeface="Proxima Nova"/>
          <a:ea typeface="Proxima Nova"/>
          <a:cs typeface="Proxima Nova"/>
          <a:sym typeface="Proxima Nova"/>
        </a:defRPr>
      </a:lvl1pPr>
      <a:lvl2pPr marL="357188" indent="-155575" algn="l" rtl="0" eaLnBrk="0" fontAlgn="base" hangingPunct="0">
        <a:lnSpc>
          <a:spcPct val="90000"/>
        </a:lnSpc>
        <a:spcBef>
          <a:spcPts val="1200"/>
        </a:spcBef>
        <a:spcAft>
          <a:spcPct val="0"/>
        </a:spcAft>
        <a:buClr>
          <a:schemeClr val="accent1"/>
        </a:buClr>
        <a:buSzPct val="100000"/>
        <a:buFont typeface="Arial" charset="0"/>
        <a:buChar char="◦"/>
        <a:defRPr sz="2400">
          <a:solidFill>
            <a:schemeClr val="accent1"/>
          </a:solidFill>
          <a:latin typeface="Proxima Nova"/>
          <a:ea typeface="Proxima Nova"/>
          <a:cs typeface="Proxima Nova"/>
          <a:sym typeface="Proxima Nova"/>
        </a:defRPr>
      </a:lvl2pPr>
      <a:lvl3pPr marL="566738" indent="-182563" algn="l" rtl="0" eaLnBrk="0" fontAlgn="base" hangingPunct="0">
        <a:lnSpc>
          <a:spcPct val="90000"/>
        </a:lnSpc>
        <a:spcBef>
          <a:spcPts val="1200"/>
        </a:spcBef>
        <a:spcAft>
          <a:spcPct val="0"/>
        </a:spcAft>
        <a:buClr>
          <a:schemeClr val="accent1"/>
        </a:buClr>
        <a:buSzPct val="100000"/>
        <a:buFont typeface="Arial" charset="0"/>
        <a:buChar char="◦"/>
        <a:defRPr sz="2400">
          <a:solidFill>
            <a:schemeClr val="accent1"/>
          </a:solidFill>
          <a:latin typeface="Proxima Nova"/>
          <a:ea typeface="Proxima Nova"/>
          <a:cs typeface="Proxima Nova"/>
          <a:sym typeface="Proxima Nova"/>
        </a:defRPr>
      </a:lvl3pPr>
      <a:lvl4pPr marL="785813" indent="-219075" algn="l" rtl="0" eaLnBrk="0" fontAlgn="base" hangingPunct="0">
        <a:lnSpc>
          <a:spcPct val="90000"/>
        </a:lnSpc>
        <a:spcBef>
          <a:spcPts val="1200"/>
        </a:spcBef>
        <a:spcAft>
          <a:spcPct val="0"/>
        </a:spcAft>
        <a:buClr>
          <a:schemeClr val="accent1"/>
        </a:buClr>
        <a:buSzPct val="100000"/>
        <a:buFont typeface="Arial" charset="0"/>
        <a:buChar char="◦"/>
        <a:defRPr sz="2400">
          <a:solidFill>
            <a:schemeClr val="accent1"/>
          </a:solidFill>
          <a:latin typeface="Proxima Nova"/>
          <a:ea typeface="Proxima Nova"/>
          <a:cs typeface="Proxima Nova"/>
          <a:sym typeface="Proxima Nova"/>
        </a:defRPr>
      </a:lvl4pPr>
      <a:lvl5pPr marL="992188" indent="-242888" algn="l" rtl="0" eaLnBrk="0" fontAlgn="base" hangingPunct="0">
        <a:lnSpc>
          <a:spcPct val="90000"/>
        </a:lnSpc>
        <a:spcBef>
          <a:spcPts val="1200"/>
        </a:spcBef>
        <a:spcAft>
          <a:spcPct val="0"/>
        </a:spcAft>
        <a:buClr>
          <a:schemeClr val="accent1"/>
        </a:buClr>
        <a:buSzPct val="100000"/>
        <a:buFont typeface="Arial" charset="0"/>
        <a:buChar char="◦"/>
        <a:defRPr sz="2400">
          <a:solidFill>
            <a:schemeClr val="accent1"/>
          </a:solidFill>
          <a:latin typeface="Proxima Nova"/>
          <a:ea typeface="Proxima Nova"/>
          <a:cs typeface="Proxima Nova"/>
          <a:sym typeface="Proxima Nova"/>
        </a:defRPr>
      </a:lvl5pPr>
      <a:lvl6pPr marL="1263285" marR="0" indent="-391885" algn="l" defTabSz="914400" rtl="0" latinLnBrk="0">
        <a:lnSpc>
          <a:spcPct val="90000"/>
        </a:lnSpc>
        <a:spcBef>
          <a:spcPts val="1200"/>
        </a:spcBef>
        <a:spcAft>
          <a:spcPts val="0"/>
        </a:spcAft>
        <a:buClr>
          <a:schemeClr val="accent1"/>
        </a:buClr>
        <a:buSzPct val="100000"/>
        <a:buFont typeface="Arial"/>
        <a:buChar char="◦"/>
        <a:tabLst/>
        <a:defRPr sz="2400" b="0" i="0" u="none" strike="noStrike" cap="none" spc="0" baseline="0">
          <a:solidFill>
            <a:schemeClr val="accent1"/>
          </a:solidFill>
          <a:uFillTx/>
          <a:latin typeface="Proxima Nova"/>
          <a:ea typeface="Proxima Nova"/>
          <a:cs typeface="Proxima Nova"/>
          <a:sym typeface="Proxima Nova"/>
        </a:defRPr>
      </a:lvl6pPr>
      <a:lvl7pPr marL="1463285" marR="0" indent="-391885" algn="l" defTabSz="914400" rtl="0" latinLnBrk="0">
        <a:lnSpc>
          <a:spcPct val="90000"/>
        </a:lnSpc>
        <a:spcBef>
          <a:spcPts val="1200"/>
        </a:spcBef>
        <a:spcAft>
          <a:spcPts val="0"/>
        </a:spcAft>
        <a:buClr>
          <a:schemeClr val="accent1"/>
        </a:buClr>
        <a:buSzPct val="100000"/>
        <a:buFont typeface="Arial"/>
        <a:buChar char="◦"/>
        <a:tabLst/>
        <a:defRPr sz="2400" b="0" i="0" u="none" strike="noStrike" cap="none" spc="0" baseline="0">
          <a:solidFill>
            <a:schemeClr val="accent1"/>
          </a:solidFill>
          <a:uFillTx/>
          <a:latin typeface="Proxima Nova"/>
          <a:ea typeface="Proxima Nova"/>
          <a:cs typeface="Proxima Nova"/>
          <a:sym typeface="Proxima Nova"/>
        </a:defRPr>
      </a:lvl7pPr>
      <a:lvl8pPr marL="1663285" marR="0" indent="-391885" algn="l" defTabSz="914400" rtl="0" latinLnBrk="0">
        <a:lnSpc>
          <a:spcPct val="90000"/>
        </a:lnSpc>
        <a:spcBef>
          <a:spcPts val="1200"/>
        </a:spcBef>
        <a:spcAft>
          <a:spcPts val="0"/>
        </a:spcAft>
        <a:buClr>
          <a:schemeClr val="accent1"/>
        </a:buClr>
        <a:buSzPct val="100000"/>
        <a:buFont typeface="Arial"/>
        <a:buChar char="◦"/>
        <a:tabLst/>
        <a:defRPr sz="2400" b="0" i="0" u="none" strike="noStrike" cap="none" spc="0" baseline="0">
          <a:solidFill>
            <a:schemeClr val="accent1"/>
          </a:solidFill>
          <a:uFillTx/>
          <a:latin typeface="Proxima Nova"/>
          <a:ea typeface="Proxima Nova"/>
          <a:cs typeface="Proxima Nova"/>
          <a:sym typeface="Proxima Nova"/>
        </a:defRPr>
      </a:lvl8pPr>
      <a:lvl9pPr marL="1863285" marR="0" indent="-391885" algn="l" defTabSz="914400" rtl="0" latinLnBrk="0">
        <a:lnSpc>
          <a:spcPct val="90000"/>
        </a:lnSpc>
        <a:spcBef>
          <a:spcPts val="1200"/>
        </a:spcBef>
        <a:spcAft>
          <a:spcPts val="0"/>
        </a:spcAft>
        <a:buClr>
          <a:schemeClr val="accent1"/>
        </a:buClr>
        <a:buSzPct val="100000"/>
        <a:buFont typeface="Arial"/>
        <a:buChar char="◦"/>
        <a:tabLst/>
        <a:defRPr sz="2400" b="0" i="0" u="none" strike="noStrike" cap="none" spc="0" baseline="0">
          <a:solidFill>
            <a:schemeClr val="accent1"/>
          </a:solidFill>
          <a:uFillTx/>
          <a:latin typeface="Proxima Nova"/>
          <a:ea typeface="Proxima Nova"/>
          <a:cs typeface="Proxima Nova"/>
          <a:sym typeface="Proxima Nova"/>
        </a:defRPr>
      </a:lvl9pPr>
    </p:bodyStyle>
    <p:otherStyle>
      <a:lvl1pPr marL="0" marR="0" indent="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a:defRPr>
      </a:lvl1pPr>
      <a:lvl2pPr marL="0" marR="0" indent="45720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a:defRPr>
      </a:lvl2pPr>
      <a:lvl3pPr marL="0" marR="0" indent="91440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a:defRPr>
      </a:lvl3pPr>
      <a:lvl4pPr marL="0" marR="0" indent="137160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a:defRPr>
      </a:lvl4pPr>
      <a:lvl5pPr marL="0" marR="0" indent="182880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a:defRPr>
      </a:lvl5pPr>
      <a:lvl6pPr marL="0" marR="0" indent="228600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a:defRPr>
      </a:lvl6pPr>
      <a:lvl7pPr marL="0" marR="0" indent="274320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a:defRPr>
      </a:lvl7pPr>
      <a:lvl8pPr marL="0" marR="0" indent="320040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a:defRPr>
      </a:lvl8pPr>
      <a:lvl9pPr marL="0" marR="0" indent="365760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cNvSpPr>
            <a:spLocks noGrp="1"/>
          </p:cNvSpPr>
          <p:nvPr>
            <p:ph type="sldNum" sz="quarter" idx="22"/>
          </p:nvPr>
        </p:nvSpPr>
        <p:spPr>
          <a:xfrm>
            <a:off x="11537950" y="6170613"/>
            <a:ext cx="182563" cy="371475"/>
          </a:xfrm>
          <a:noFill/>
        </p:spPr>
        <p:txBody>
          <a:bodyPr/>
          <a:lstStyle/>
          <a:p>
            <a:fld id="{6819C913-C3BC-44D5-966C-AEE6DAAE1B27}" type="slidenum">
              <a:rPr lang="en-US"/>
              <a:pPr/>
              <a:t>1</a:t>
            </a:fld>
            <a:endParaRPr lang="en-US"/>
          </a:p>
        </p:txBody>
      </p:sp>
      <p:pic>
        <p:nvPicPr>
          <p:cNvPr id="24578" name="Picture Placeholder 45" descr="Picture Placeholder 45"/>
          <p:cNvPicPr>
            <a:picLocks noGrp="1" noChangeAspect="1"/>
          </p:cNvPicPr>
          <p:nvPr>
            <p:ph type="pic" idx="21"/>
          </p:nvPr>
        </p:nvPicPr>
        <p:blipFill>
          <a:blip r:embed="rId2"/>
          <a:srcRect t="24583"/>
          <a:stretch>
            <a:fillRect/>
          </a:stretch>
        </p:blipFill>
        <p:spPr>
          <a:xfrm>
            <a:off x="0" y="0"/>
            <a:ext cx="12192000" cy="4630738"/>
          </a:xfrm>
        </p:spPr>
      </p:pic>
      <p:sp>
        <p:nvSpPr>
          <p:cNvPr id="297" name="Quotes on Trust"/>
          <p:cNvSpPr txBox="1">
            <a:spLocks noGrp="1"/>
          </p:cNvSpPr>
          <p:nvPr>
            <p:ph type="title"/>
          </p:nvPr>
        </p:nvSpPr>
        <p:spPr>
          <a:xfrm>
            <a:off x="3995738" y="4540250"/>
            <a:ext cx="8066087" cy="876300"/>
          </a:xfrm>
        </p:spPr>
        <p:txBody>
          <a:bodyPr/>
          <a:lstStyle/>
          <a:p>
            <a:pPr defTabSz="740663" eaLnBrk="1" fontAlgn="auto" hangingPunct="1">
              <a:spcBef>
                <a:spcPts val="0"/>
              </a:spcBef>
              <a:spcAft>
                <a:spcPts val="0"/>
              </a:spcAft>
              <a:defRPr sz="4698" spc="-40"/>
            </a:pPr>
            <a:r>
              <a:rPr sz="4698" spc="-40"/>
              <a:t>Quotes on </a:t>
            </a:r>
            <a:r>
              <a:rPr sz="4698" b="1" spc="-40"/>
              <a:t>Trust</a:t>
            </a:r>
          </a:p>
        </p:txBody>
      </p:sp>
      <p:sp>
        <p:nvSpPr>
          <p:cNvPr id="24580" name="Brought to you by discprofile.com"/>
          <p:cNvSpPr txBox="1">
            <a:spLocks noGrp="1"/>
          </p:cNvSpPr>
          <p:nvPr>
            <p:ph type="body" sz="quarter" idx="1"/>
          </p:nvPr>
        </p:nvSpPr>
        <p:spPr>
          <a:xfrm>
            <a:off x="4168775" y="5416550"/>
            <a:ext cx="7893050" cy="411163"/>
          </a:xfrm>
        </p:spPr>
        <p:txBody>
          <a:bodyPr/>
          <a:lstStyle/>
          <a:p>
            <a:pPr eaLnBrk="1" hangingPunct="1"/>
            <a:r>
              <a:rPr lang="en-US"/>
              <a:t>Brought to you by </a:t>
            </a:r>
            <a:r>
              <a:rPr lang="en-US" i="1"/>
              <a:t>discprofile.com</a:t>
            </a:r>
          </a:p>
        </p:txBody>
      </p:sp>
      <p:sp>
        <p:nvSpPr>
          <p:cNvPr id="24581" name="Authorized partner, The Five Behaviors™"/>
          <p:cNvSpPr txBox="1">
            <a:spLocks noChangeArrowheads="1"/>
          </p:cNvSpPr>
          <p:nvPr/>
        </p:nvSpPr>
        <p:spPr bwMode="auto">
          <a:xfrm>
            <a:off x="4168775" y="5851525"/>
            <a:ext cx="7893050" cy="411163"/>
          </a:xfrm>
          <a:prstGeom prst="rect">
            <a:avLst/>
          </a:prstGeom>
          <a:noFill/>
          <a:ln w="12700">
            <a:noFill/>
            <a:miter lim="400000"/>
            <a:headEnd/>
            <a:tailEnd/>
          </a:ln>
        </p:spPr>
        <p:txBody>
          <a:bodyPr lIns="0" tIns="0" rIns="0" bIns="0"/>
          <a:lstStyle/>
          <a:p>
            <a:pPr defTabSz="914400" hangingPunct="0">
              <a:lnSpc>
                <a:spcPct val="90000"/>
              </a:lnSpc>
              <a:spcBef>
                <a:spcPts val="1200"/>
              </a:spcBef>
            </a:pPr>
            <a:r>
              <a:rPr lang="en-US" sz="2600"/>
              <a:t>Authorized partner, The Five Behaviors™</a:t>
            </a:r>
          </a:p>
        </p:txBody>
      </p:sp>
      <p:pic>
        <p:nvPicPr>
          <p:cNvPr id="24582" name="Image"/>
          <p:cNvPicPr>
            <a:picLocks noChangeAspect="1"/>
          </p:cNvPicPr>
          <p:nvPr/>
        </p:nvPicPr>
        <p:blipFill>
          <a:blip r:embed="rId3"/>
          <a:srcRect/>
          <a:stretch>
            <a:fillRect/>
          </a:stretch>
        </p:blipFill>
        <p:spPr bwMode="auto">
          <a:xfrm>
            <a:off x="2128838" y="6203950"/>
            <a:ext cx="1306512" cy="515938"/>
          </a:xfrm>
          <a:prstGeom prst="rect">
            <a:avLst/>
          </a:prstGeom>
          <a:noFill/>
          <a:ln w="12700">
            <a:noFill/>
            <a:miter lim="400000"/>
            <a:headEnd/>
            <a:tailEnd/>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5"/>
          <p:cNvSpPr>
            <a:spLocks noGrp="1"/>
          </p:cNvSpPr>
          <p:nvPr>
            <p:ph type="sldNum" sz="quarter" idx="22"/>
          </p:nvPr>
        </p:nvSpPr>
        <p:spPr>
          <a:xfrm>
            <a:off x="11725275" y="6234113"/>
            <a:ext cx="225425" cy="244475"/>
          </a:xfrm>
          <a:noFill/>
        </p:spPr>
        <p:txBody>
          <a:bodyPr/>
          <a:lstStyle/>
          <a:p>
            <a:pPr algn="r"/>
            <a:fld id="{5D5DF9C9-4BA9-452A-8C9E-0027E31406E7}" type="slidenum">
              <a:rPr lang="en-US" sz="1000"/>
              <a:pPr algn="r"/>
              <a:t>10</a:t>
            </a:fld>
            <a:endParaRPr lang="en-US" sz="1000"/>
          </a:p>
        </p:txBody>
      </p:sp>
      <p:sp>
        <p:nvSpPr>
          <p:cNvPr id="335" name="Text Placeholder 9"/>
          <p:cNvSpPr txBox="1">
            <a:spLocks noGrp="1"/>
          </p:cNvSpPr>
          <p:nvPr>
            <p:ph type="body" sz="half" idx="1"/>
          </p:nvPr>
        </p:nvSpPr>
        <p:spPr>
          <a:xfrm>
            <a:off x="1139825" y="2076450"/>
            <a:ext cx="9912350" cy="2986088"/>
          </a:xfrm>
        </p:spPr>
        <p:txBody>
          <a:bodyPr>
            <a:normAutofit/>
          </a:bodyPr>
          <a:lstStyle>
            <a:lvl1pPr defTabSz="868680">
              <a:spcBef>
                <a:spcPts val="1100"/>
              </a:spcBef>
              <a:defRPr sz="5510"/>
            </a:lvl1pPr>
          </a:lstStyle>
          <a:p>
            <a:pPr eaLnBrk="1" fontAlgn="auto" hangingPunct="1">
              <a:spcAft>
                <a:spcPts val="0"/>
              </a:spcAft>
              <a:defRPr/>
            </a:pPr>
            <a:r>
              <a:t>Whoever is careless with the truth in small matters cannot be trusted with important matters.</a:t>
            </a:r>
          </a:p>
        </p:txBody>
      </p:sp>
      <p:sp>
        <p:nvSpPr>
          <p:cNvPr id="336"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Albert Einstein, physicist</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5"/>
          <p:cNvSpPr>
            <a:spLocks noGrp="1"/>
          </p:cNvSpPr>
          <p:nvPr>
            <p:ph type="sldNum" sz="quarter" idx="22"/>
          </p:nvPr>
        </p:nvSpPr>
        <p:spPr>
          <a:xfrm>
            <a:off x="11760200" y="6234113"/>
            <a:ext cx="190500" cy="244475"/>
          </a:xfrm>
          <a:noFill/>
        </p:spPr>
        <p:txBody>
          <a:bodyPr/>
          <a:lstStyle/>
          <a:p>
            <a:pPr algn="r"/>
            <a:fld id="{57572691-97A6-435D-975C-DFACB2A8A6CC}" type="slidenum">
              <a:rPr lang="en-US" sz="1000"/>
              <a:pPr algn="r"/>
              <a:t>11</a:t>
            </a:fld>
            <a:endParaRPr lang="en-US" sz="1000"/>
          </a:p>
        </p:txBody>
      </p:sp>
      <p:sp>
        <p:nvSpPr>
          <p:cNvPr id="34818" name="Text Placeholder 9"/>
          <p:cNvSpPr txBox="1">
            <a:spLocks noGrp="1"/>
          </p:cNvSpPr>
          <p:nvPr>
            <p:ph type="body" sz="half" idx="1"/>
          </p:nvPr>
        </p:nvSpPr>
        <p:spPr>
          <a:xfrm>
            <a:off x="1139825" y="2076450"/>
            <a:ext cx="9912350" cy="2986088"/>
          </a:xfrm>
        </p:spPr>
        <p:txBody>
          <a:bodyPr/>
          <a:lstStyle/>
          <a:p>
            <a:pPr eaLnBrk="1" hangingPunct="1"/>
            <a:r>
              <a:rPr lang="en-US"/>
              <a:t>The trust of the people in the leaders reflects the confidence of the leaders in the people.</a:t>
            </a:r>
          </a:p>
        </p:txBody>
      </p:sp>
      <p:sp>
        <p:nvSpPr>
          <p:cNvPr id="340"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Paulo Freire, educator and philosopher</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5"/>
          <p:cNvSpPr>
            <a:spLocks noGrp="1"/>
          </p:cNvSpPr>
          <p:nvPr>
            <p:ph type="sldNum" sz="quarter" idx="22"/>
          </p:nvPr>
        </p:nvSpPr>
        <p:spPr>
          <a:xfrm>
            <a:off x="11728450" y="6234113"/>
            <a:ext cx="222250" cy="244475"/>
          </a:xfrm>
          <a:noFill/>
        </p:spPr>
        <p:txBody>
          <a:bodyPr/>
          <a:lstStyle/>
          <a:p>
            <a:pPr algn="r"/>
            <a:fld id="{86EEB75D-932B-44E7-8DD8-53A241990884}" type="slidenum">
              <a:rPr lang="en-US" sz="1000"/>
              <a:pPr algn="r"/>
              <a:t>12</a:t>
            </a:fld>
            <a:endParaRPr lang="en-US" sz="1000"/>
          </a:p>
        </p:txBody>
      </p:sp>
      <p:sp>
        <p:nvSpPr>
          <p:cNvPr id="35842" name="Text Placeholder 9"/>
          <p:cNvSpPr txBox="1">
            <a:spLocks noGrp="1"/>
          </p:cNvSpPr>
          <p:nvPr>
            <p:ph type="body" sz="half" idx="1"/>
          </p:nvPr>
        </p:nvSpPr>
        <p:spPr>
          <a:xfrm>
            <a:off x="1139825" y="2076450"/>
            <a:ext cx="9912350" cy="2986088"/>
          </a:xfrm>
        </p:spPr>
        <p:txBody>
          <a:bodyPr/>
          <a:lstStyle/>
          <a:p>
            <a:pPr eaLnBrk="1" hangingPunct="1"/>
            <a:r>
              <a:rPr lang="en-US"/>
              <a:t>He who does not trust enough, will not be trusted.</a:t>
            </a:r>
          </a:p>
        </p:txBody>
      </p:sp>
      <p:sp>
        <p:nvSpPr>
          <p:cNvPr id="344"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rPr dirty="0"/>
              <a:t>Lao Tzu, philosopher</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5"/>
          <p:cNvSpPr>
            <a:spLocks noGrp="1"/>
          </p:cNvSpPr>
          <p:nvPr>
            <p:ph type="sldNum" sz="quarter" idx="22"/>
          </p:nvPr>
        </p:nvSpPr>
        <p:spPr>
          <a:xfrm>
            <a:off x="11731625" y="6234113"/>
            <a:ext cx="219075" cy="244475"/>
          </a:xfrm>
          <a:noFill/>
        </p:spPr>
        <p:txBody>
          <a:bodyPr/>
          <a:lstStyle/>
          <a:p>
            <a:pPr algn="r"/>
            <a:fld id="{C249E886-63E9-421A-9799-D76ACF8CDAF8}" type="slidenum">
              <a:rPr lang="en-US" sz="1000"/>
              <a:pPr algn="r"/>
              <a:t>13</a:t>
            </a:fld>
            <a:endParaRPr lang="en-US" sz="1000"/>
          </a:p>
        </p:txBody>
      </p:sp>
      <p:sp>
        <p:nvSpPr>
          <p:cNvPr id="347" name="Text Placeholder 9"/>
          <p:cNvSpPr txBox="1">
            <a:spLocks noGrp="1"/>
          </p:cNvSpPr>
          <p:nvPr>
            <p:ph type="body" sz="half" idx="1"/>
          </p:nvPr>
        </p:nvSpPr>
        <p:spPr>
          <a:xfrm>
            <a:off x="1139825" y="2076450"/>
            <a:ext cx="9912350" cy="2986088"/>
          </a:xfrm>
        </p:spPr>
        <p:txBody>
          <a:bodyPr>
            <a:normAutofit/>
          </a:bodyPr>
          <a:lstStyle>
            <a:lvl1pPr defTabSz="649223">
              <a:spcBef>
                <a:spcPts val="800"/>
              </a:spcBef>
              <a:defRPr sz="4118"/>
            </a:lvl1pPr>
          </a:lstStyle>
          <a:p>
            <a:pPr eaLnBrk="1" fontAlgn="auto" hangingPunct="1">
              <a:spcAft>
                <a:spcPts val="0"/>
              </a:spcAft>
              <a:defRPr/>
            </a:pPr>
            <a:r>
              <a:t>At the end of the day, the only thing we have going for us is being honest, being trusted, and being trusting. If we break that bond, it is almost impossible to earn it back.</a:t>
            </a:r>
          </a:p>
        </p:txBody>
      </p:sp>
      <p:sp>
        <p:nvSpPr>
          <p:cNvPr id="348"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William Weldon, retired CEO of Johnson &amp; Johnson</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5"/>
          <p:cNvSpPr>
            <a:spLocks noGrp="1"/>
          </p:cNvSpPr>
          <p:nvPr>
            <p:ph type="sldNum" sz="quarter" idx="22"/>
          </p:nvPr>
        </p:nvSpPr>
        <p:spPr>
          <a:xfrm>
            <a:off x="11731625" y="6234113"/>
            <a:ext cx="219075" cy="244475"/>
          </a:xfrm>
          <a:noFill/>
        </p:spPr>
        <p:txBody>
          <a:bodyPr/>
          <a:lstStyle/>
          <a:p>
            <a:pPr algn="r"/>
            <a:fld id="{912BC1E7-97D7-4872-82B2-E06B62265EE3}" type="slidenum">
              <a:rPr lang="en-US" sz="1000"/>
              <a:pPr algn="r"/>
              <a:t>14</a:t>
            </a:fld>
            <a:endParaRPr lang="en-US" sz="1000"/>
          </a:p>
        </p:txBody>
      </p:sp>
      <p:sp>
        <p:nvSpPr>
          <p:cNvPr id="351" name="Text Placeholder 9"/>
          <p:cNvSpPr txBox="1">
            <a:spLocks noGrp="1"/>
          </p:cNvSpPr>
          <p:nvPr>
            <p:ph type="body" sz="half" idx="1"/>
          </p:nvPr>
        </p:nvSpPr>
        <p:spPr>
          <a:xfrm>
            <a:off x="1139825" y="2076450"/>
            <a:ext cx="9912350" cy="2986088"/>
          </a:xfrm>
        </p:spPr>
        <p:txBody>
          <a:bodyPr>
            <a:normAutofit/>
          </a:bodyPr>
          <a:lstStyle>
            <a:lvl1pPr defTabSz="740663">
              <a:spcBef>
                <a:spcPts val="900"/>
              </a:spcBef>
              <a:defRPr sz="4698"/>
            </a:lvl1pPr>
          </a:lstStyle>
          <a:p>
            <a:pPr eaLnBrk="1" fontAlgn="auto" hangingPunct="1">
              <a:spcAft>
                <a:spcPts val="0"/>
              </a:spcAft>
              <a:defRPr/>
            </a:pPr>
            <a:r>
              <a:t>Removing self-interest and personal glory from your motivation on the job is the single most important thing you can do to inspire trust.</a:t>
            </a:r>
          </a:p>
        </p:txBody>
      </p:sp>
      <p:sp>
        <p:nvSpPr>
          <p:cNvPr id="352"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Carol A. Walker, founder of Prepared to Lead</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5"/>
          <p:cNvSpPr>
            <a:spLocks noGrp="1"/>
          </p:cNvSpPr>
          <p:nvPr>
            <p:ph type="sldNum" sz="quarter" idx="22"/>
          </p:nvPr>
        </p:nvSpPr>
        <p:spPr>
          <a:xfrm>
            <a:off x="11728450" y="6234113"/>
            <a:ext cx="222250" cy="244475"/>
          </a:xfrm>
          <a:noFill/>
        </p:spPr>
        <p:txBody>
          <a:bodyPr/>
          <a:lstStyle/>
          <a:p>
            <a:pPr algn="r"/>
            <a:fld id="{998CD71F-4A2C-4D42-A64D-BFE2CE39B004}" type="slidenum">
              <a:rPr lang="en-US" sz="1000"/>
              <a:pPr algn="r"/>
              <a:t>15</a:t>
            </a:fld>
            <a:endParaRPr lang="en-US" sz="1000"/>
          </a:p>
        </p:txBody>
      </p:sp>
      <p:sp>
        <p:nvSpPr>
          <p:cNvPr id="355" name="Text Placeholder 9"/>
          <p:cNvSpPr txBox="1">
            <a:spLocks noGrp="1"/>
          </p:cNvSpPr>
          <p:nvPr>
            <p:ph type="body" sz="half" idx="1"/>
          </p:nvPr>
        </p:nvSpPr>
        <p:spPr>
          <a:xfrm>
            <a:off x="1139825" y="2076450"/>
            <a:ext cx="9912350" cy="2986088"/>
          </a:xfrm>
        </p:spPr>
        <p:txBody>
          <a:bodyPr>
            <a:normAutofit/>
          </a:bodyPr>
          <a:lstStyle>
            <a:lvl1pPr defTabSz="603504">
              <a:spcBef>
                <a:spcPts val="700"/>
              </a:spcBef>
              <a:defRPr sz="3828"/>
            </a:lvl1pPr>
          </a:lstStyle>
          <a:p>
            <a:pPr eaLnBrk="1" fontAlgn="auto" hangingPunct="1">
              <a:spcAft>
                <a:spcPts val="0"/>
              </a:spcAft>
              <a:defRPr/>
            </a:pPr>
            <a:r>
              <a:t>The chief lesson I have learned in a long life is that the only way you can make a man trustworthy is to trust him, and the surest way to make him untrustworthy is to distrust him.</a:t>
            </a:r>
          </a:p>
        </p:txBody>
      </p:sp>
      <p:sp>
        <p:nvSpPr>
          <p:cNvPr id="356"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Henry L. Stimson, American statesman</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5"/>
          <p:cNvSpPr>
            <a:spLocks noGrp="1"/>
          </p:cNvSpPr>
          <p:nvPr>
            <p:ph type="sldNum" sz="quarter" idx="22"/>
          </p:nvPr>
        </p:nvSpPr>
        <p:spPr>
          <a:xfrm>
            <a:off x="11728450" y="6234113"/>
            <a:ext cx="222250" cy="244475"/>
          </a:xfrm>
          <a:noFill/>
        </p:spPr>
        <p:txBody>
          <a:bodyPr/>
          <a:lstStyle/>
          <a:p>
            <a:pPr algn="r"/>
            <a:fld id="{833666B8-E657-48A8-9806-1B62CFCDEFAB}" type="slidenum">
              <a:rPr lang="en-US" sz="1000"/>
              <a:pPr algn="r"/>
              <a:t>16</a:t>
            </a:fld>
            <a:endParaRPr lang="en-US" sz="1000"/>
          </a:p>
        </p:txBody>
      </p:sp>
      <p:sp>
        <p:nvSpPr>
          <p:cNvPr id="359" name="Text Placeholder 9"/>
          <p:cNvSpPr txBox="1">
            <a:spLocks noGrp="1"/>
          </p:cNvSpPr>
          <p:nvPr>
            <p:ph type="body" sz="half" idx="1"/>
          </p:nvPr>
        </p:nvSpPr>
        <p:spPr>
          <a:xfrm>
            <a:off x="1139825" y="2076450"/>
            <a:ext cx="9912350" cy="2986088"/>
          </a:xfrm>
        </p:spPr>
        <p:txBody>
          <a:bodyPr>
            <a:normAutofit/>
          </a:bodyPr>
          <a:lstStyle>
            <a:lvl1pPr defTabSz="585215">
              <a:spcBef>
                <a:spcPts val="700"/>
              </a:spcBef>
              <a:defRPr sz="3712"/>
            </a:lvl1pPr>
          </a:lstStyle>
          <a:p>
            <a:pPr eaLnBrk="1" fontAlgn="auto" hangingPunct="1">
              <a:spcAft>
                <a:spcPts val="0"/>
              </a:spcAft>
              <a:defRPr/>
            </a:pPr>
            <a:r>
              <a:t>When you explain to people what you’re trying to do, as opposed to just making demands or delegating tasks, you can build instant trust, even if it’s just for that short time you’re on the phone.</a:t>
            </a:r>
          </a:p>
        </p:txBody>
      </p:sp>
      <p:sp>
        <p:nvSpPr>
          <p:cNvPr id="360"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Simon Sinek, author of </a:t>
            </a:r>
            <a:r>
              <a:rPr i="1"/>
              <a:t>Start With Why</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5"/>
          <p:cNvSpPr>
            <a:spLocks noGrp="1"/>
          </p:cNvSpPr>
          <p:nvPr>
            <p:ph type="sldNum" sz="quarter" idx="22"/>
          </p:nvPr>
        </p:nvSpPr>
        <p:spPr>
          <a:xfrm>
            <a:off x="11737975" y="6234113"/>
            <a:ext cx="212725" cy="244475"/>
          </a:xfrm>
          <a:noFill/>
        </p:spPr>
        <p:txBody>
          <a:bodyPr/>
          <a:lstStyle/>
          <a:p>
            <a:pPr algn="r"/>
            <a:fld id="{156FBC61-E718-4C32-A1F4-B508F6503F30}" type="slidenum">
              <a:rPr lang="en-US" sz="1000"/>
              <a:pPr algn="r"/>
              <a:t>17</a:t>
            </a:fld>
            <a:endParaRPr lang="en-US" sz="1000"/>
          </a:p>
        </p:txBody>
      </p:sp>
      <p:sp>
        <p:nvSpPr>
          <p:cNvPr id="40962" name="Text Placeholder 9"/>
          <p:cNvSpPr txBox="1">
            <a:spLocks noGrp="1"/>
          </p:cNvSpPr>
          <p:nvPr>
            <p:ph type="body" sz="half" idx="1"/>
          </p:nvPr>
        </p:nvSpPr>
        <p:spPr>
          <a:xfrm>
            <a:off x="1139825" y="2076450"/>
            <a:ext cx="9912350" cy="2986088"/>
          </a:xfrm>
        </p:spPr>
        <p:txBody>
          <a:bodyPr/>
          <a:lstStyle/>
          <a:p>
            <a:pPr eaLnBrk="1" hangingPunct="1"/>
            <a:r>
              <a:rPr lang="en-US"/>
              <a:t>Better to trust the person who is frequently in error than the one who is never in doubt.</a:t>
            </a:r>
          </a:p>
        </p:txBody>
      </p:sp>
      <p:sp>
        <p:nvSpPr>
          <p:cNvPr id="364"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Eric Sevareid, journalist and author</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5"/>
          <p:cNvSpPr>
            <a:spLocks noGrp="1"/>
          </p:cNvSpPr>
          <p:nvPr>
            <p:ph type="sldNum" sz="quarter" idx="22"/>
          </p:nvPr>
        </p:nvSpPr>
        <p:spPr>
          <a:xfrm>
            <a:off x="11728450" y="6234113"/>
            <a:ext cx="222250" cy="244475"/>
          </a:xfrm>
          <a:noFill/>
        </p:spPr>
        <p:txBody>
          <a:bodyPr/>
          <a:lstStyle/>
          <a:p>
            <a:pPr algn="r"/>
            <a:fld id="{EF03DC66-8631-4616-A7BD-FE34D7862F66}" type="slidenum">
              <a:rPr lang="en-US" sz="1000"/>
              <a:pPr algn="r"/>
              <a:t>18</a:t>
            </a:fld>
            <a:endParaRPr lang="en-US" sz="1000"/>
          </a:p>
        </p:txBody>
      </p:sp>
      <p:sp>
        <p:nvSpPr>
          <p:cNvPr id="41986" name="Text Placeholder 9"/>
          <p:cNvSpPr txBox="1">
            <a:spLocks noGrp="1"/>
          </p:cNvSpPr>
          <p:nvPr>
            <p:ph type="body" sz="half" idx="1"/>
          </p:nvPr>
        </p:nvSpPr>
        <p:spPr>
          <a:xfrm>
            <a:off x="1139825" y="2076450"/>
            <a:ext cx="9912350" cy="2986088"/>
          </a:xfrm>
        </p:spPr>
        <p:txBody>
          <a:bodyPr/>
          <a:lstStyle/>
          <a:p>
            <a:pPr eaLnBrk="1" hangingPunct="1"/>
            <a:r>
              <a:rPr lang="en-US"/>
              <a:t>When trust improves, the mood improves.</a:t>
            </a:r>
          </a:p>
        </p:txBody>
      </p:sp>
      <p:sp>
        <p:nvSpPr>
          <p:cNvPr id="368"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Fernando Flores, engineer, entrepreneur, politician</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Box 5"/>
          <p:cNvSpPr>
            <a:spLocks noGrp="1"/>
          </p:cNvSpPr>
          <p:nvPr>
            <p:ph type="sldNum" sz="quarter" idx="22"/>
          </p:nvPr>
        </p:nvSpPr>
        <p:spPr>
          <a:xfrm>
            <a:off x="11728450" y="6234113"/>
            <a:ext cx="222250" cy="244475"/>
          </a:xfrm>
          <a:noFill/>
        </p:spPr>
        <p:txBody>
          <a:bodyPr/>
          <a:lstStyle/>
          <a:p>
            <a:pPr algn="r"/>
            <a:fld id="{97B315BE-6697-41CC-B81E-BC9A72E0FE29}" type="slidenum">
              <a:rPr lang="en-US" sz="1000"/>
              <a:pPr algn="r"/>
              <a:t>19</a:t>
            </a:fld>
            <a:endParaRPr lang="en-US" sz="1000"/>
          </a:p>
        </p:txBody>
      </p:sp>
      <p:sp>
        <p:nvSpPr>
          <p:cNvPr id="43010" name="Text Placeholder 9"/>
          <p:cNvSpPr txBox="1">
            <a:spLocks noGrp="1"/>
          </p:cNvSpPr>
          <p:nvPr>
            <p:ph type="body" sz="half" idx="1"/>
          </p:nvPr>
        </p:nvSpPr>
        <p:spPr>
          <a:xfrm>
            <a:off x="1139825" y="2076450"/>
            <a:ext cx="9912350" cy="2986088"/>
          </a:xfrm>
        </p:spPr>
        <p:txBody>
          <a:bodyPr/>
          <a:lstStyle/>
          <a:p>
            <a:pPr eaLnBrk="1" hangingPunct="1"/>
            <a:r>
              <a:rPr lang="en-US"/>
              <a:t>You cannot shake hands with a clenched fist.</a:t>
            </a:r>
          </a:p>
        </p:txBody>
      </p:sp>
      <p:sp>
        <p:nvSpPr>
          <p:cNvPr id="372"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Indira Gandhi, former prime minister of India</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5"/>
          <p:cNvSpPr>
            <a:spLocks noGrp="1"/>
          </p:cNvSpPr>
          <p:nvPr>
            <p:ph type="sldNum" sz="quarter" idx="22"/>
          </p:nvPr>
        </p:nvSpPr>
        <p:spPr>
          <a:xfrm>
            <a:off x="11771313" y="6234113"/>
            <a:ext cx="179387" cy="244475"/>
          </a:xfrm>
          <a:noFill/>
        </p:spPr>
        <p:txBody>
          <a:bodyPr/>
          <a:lstStyle/>
          <a:p>
            <a:pPr algn="r"/>
            <a:fld id="{DA71C290-C147-47EB-9B27-EC42F116B352}" type="slidenum">
              <a:rPr lang="en-US" sz="1000"/>
              <a:pPr algn="r"/>
              <a:t>2</a:t>
            </a:fld>
            <a:endParaRPr lang="en-US" sz="1000"/>
          </a:p>
        </p:txBody>
      </p:sp>
      <p:sp>
        <p:nvSpPr>
          <p:cNvPr id="303" name="Text Placeholder 9"/>
          <p:cNvSpPr txBox="1">
            <a:spLocks noGrp="1"/>
          </p:cNvSpPr>
          <p:nvPr>
            <p:ph type="body" sz="half" idx="1"/>
          </p:nvPr>
        </p:nvSpPr>
        <p:spPr>
          <a:xfrm>
            <a:off x="1139825" y="2105025"/>
            <a:ext cx="9912350" cy="2957513"/>
          </a:xfrm>
        </p:spPr>
        <p:txBody>
          <a:bodyPr>
            <a:normAutofit/>
          </a:bodyPr>
          <a:lstStyle>
            <a:lvl1pPr defTabSz="740663">
              <a:spcBef>
                <a:spcPts val="900"/>
              </a:spcBef>
              <a:defRPr sz="4698"/>
            </a:lvl1pPr>
          </a:lstStyle>
          <a:p>
            <a:pPr eaLnBrk="1" fontAlgn="auto" hangingPunct="1">
              <a:spcAft>
                <a:spcPts val="0"/>
              </a:spcAft>
              <a:defRPr/>
            </a:pPr>
            <a:r>
              <a:t>Remember teamwork begins by building trust. And the only way to do that is to overcome our need for invulnerability.</a:t>
            </a:r>
          </a:p>
        </p:txBody>
      </p:sp>
      <p:sp>
        <p:nvSpPr>
          <p:cNvPr id="304" name="Text Placeholder 10"/>
          <p:cNvSpPr>
            <a:spLocks noGrp="1"/>
          </p:cNvSpPr>
          <p:nvPr>
            <p:ph type="body" idx="21"/>
          </p:nvPr>
        </p:nvSpPr>
        <p:spPr>
          <a:xfrm>
            <a:off x="1139221" y="5256082"/>
            <a:ext cx="9485963" cy="421965"/>
          </a:xfrm>
          <a:extLst>
            <a:ext uri="{C572A759-6A51-4108-AA02-DFA0A04FC94B}"/>
          </a:extLst>
        </p:spPr>
        <p:txBody>
          <a:bodyPr>
            <a:normAutofit/>
          </a:bodyPr>
          <a:lstStyle/>
          <a:p>
            <a:pPr eaLnBrk="1" fontAlgn="auto" hangingPunct="1">
              <a:spcAft>
                <a:spcPts val="0"/>
              </a:spcAft>
              <a:defRPr/>
            </a:pPr>
            <a:r>
              <a:t>Patrick Lencioni, author of </a:t>
            </a:r>
            <a:r>
              <a:rPr i="1"/>
              <a:t>The Five Dysfunctions of a Team</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5"/>
          <p:cNvSpPr>
            <a:spLocks noGrp="1"/>
          </p:cNvSpPr>
          <p:nvPr>
            <p:ph type="sldNum" sz="quarter" idx="22"/>
          </p:nvPr>
        </p:nvSpPr>
        <p:spPr>
          <a:xfrm>
            <a:off x="11693525" y="6234113"/>
            <a:ext cx="257175" cy="244475"/>
          </a:xfrm>
          <a:noFill/>
        </p:spPr>
        <p:txBody>
          <a:bodyPr/>
          <a:lstStyle/>
          <a:p>
            <a:pPr algn="r"/>
            <a:fld id="{FC227FA8-E08F-4865-85D0-1148D3F76F3B}" type="slidenum">
              <a:rPr lang="en-US" sz="1000"/>
              <a:pPr algn="r"/>
              <a:t>20</a:t>
            </a:fld>
            <a:endParaRPr lang="en-US" sz="1000"/>
          </a:p>
        </p:txBody>
      </p:sp>
      <p:sp>
        <p:nvSpPr>
          <p:cNvPr id="44034" name="Text Placeholder 9"/>
          <p:cNvSpPr txBox="1">
            <a:spLocks noGrp="1"/>
          </p:cNvSpPr>
          <p:nvPr>
            <p:ph type="body" sz="half" idx="1"/>
          </p:nvPr>
        </p:nvSpPr>
        <p:spPr>
          <a:xfrm>
            <a:off x="1139825" y="2076450"/>
            <a:ext cx="9912350" cy="2986088"/>
          </a:xfrm>
        </p:spPr>
        <p:txBody>
          <a:bodyPr/>
          <a:lstStyle/>
          <a:p>
            <a:pPr eaLnBrk="1" hangingPunct="1"/>
            <a:r>
              <a:rPr lang="en-US"/>
              <a:t>Foster collaboration by promoting cooperative goals and building trust.</a:t>
            </a:r>
          </a:p>
        </p:txBody>
      </p:sp>
      <p:sp>
        <p:nvSpPr>
          <p:cNvPr id="376"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Jim Kouzes and Barry Posner, authors of </a:t>
            </a:r>
            <a:r>
              <a:rPr i="1"/>
              <a:t>The Leadership Challenge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5"/>
          <p:cNvSpPr>
            <a:spLocks noGrp="1"/>
          </p:cNvSpPr>
          <p:nvPr>
            <p:ph type="sldNum" sz="quarter" idx="22"/>
          </p:nvPr>
        </p:nvSpPr>
        <p:spPr>
          <a:xfrm>
            <a:off x="11728450" y="6234113"/>
            <a:ext cx="222250" cy="244475"/>
          </a:xfrm>
          <a:noFill/>
        </p:spPr>
        <p:txBody>
          <a:bodyPr/>
          <a:lstStyle/>
          <a:p>
            <a:pPr algn="r"/>
            <a:fld id="{344C2776-6AEC-4864-AFF2-BFC4AD749960}" type="slidenum">
              <a:rPr lang="en-US" sz="1000"/>
              <a:pPr algn="r"/>
              <a:t>21</a:t>
            </a:fld>
            <a:endParaRPr lang="en-US" sz="1000"/>
          </a:p>
        </p:txBody>
      </p:sp>
      <p:sp>
        <p:nvSpPr>
          <p:cNvPr id="379" name="Text Placeholder 9"/>
          <p:cNvSpPr txBox="1">
            <a:spLocks noGrp="1"/>
          </p:cNvSpPr>
          <p:nvPr>
            <p:ph type="body" sz="half" idx="1"/>
          </p:nvPr>
        </p:nvSpPr>
        <p:spPr>
          <a:xfrm>
            <a:off x="1139825" y="2076450"/>
            <a:ext cx="9912350" cy="2986088"/>
          </a:xfrm>
        </p:spPr>
        <p:txBody>
          <a:bodyPr>
            <a:normAutofit/>
          </a:bodyPr>
          <a:lstStyle>
            <a:lvl1pPr defTabSz="740663">
              <a:spcBef>
                <a:spcPts val="900"/>
              </a:spcBef>
              <a:defRPr sz="4698"/>
            </a:lvl1pPr>
          </a:lstStyle>
          <a:p>
            <a:pPr eaLnBrk="1" fontAlgn="auto" hangingPunct="1">
              <a:spcAft>
                <a:spcPts val="0"/>
              </a:spcAft>
              <a:defRPr/>
            </a:pPr>
            <a:r>
              <a:t>When you form a team, why do you try to form a team? Because teamwork builds trust and trust builds speed.</a:t>
            </a:r>
          </a:p>
        </p:txBody>
      </p:sp>
      <p:sp>
        <p:nvSpPr>
          <p:cNvPr id="380"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Russel L. Honoré, American military leader</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5"/>
          <p:cNvSpPr>
            <a:spLocks noGrp="1"/>
          </p:cNvSpPr>
          <p:nvPr>
            <p:ph type="sldNum" sz="quarter" idx="22"/>
          </p:nvPr>
        </p:nvSpPr>
        <p:spPr>
          <a:xfrm>
            <a:off x="11696700" y="6234113"/>
            <a:ext cx="254000" cy="244475"/>
          </a:xfrm>
          <a:noFill/>
        </p:spPr>
        <p:txBody>
          <a:bodyPr/>
          <a:lstStyle/>
          <a:p>
            <a:pPr algn="r"/>
            <a:fld id="{540630C8-AE5A-4BDE-B691-A59F29C22C62}" type="slidenum">
              <a:rPr lang="en-US" sz="1000"/>
              <a:pPr algn="r"/>
              <a:t>22</a:t>
            </a:fld>
            <a:endParaRPr lang="en-US" sz="1000"/>
          </a:p>
        </p:txBody>
      </p:sp>
      <p:sp>
        <p:nvSpPr>
          <p:cNvPr id="46082" name="Text Placeholder 9"/>
          <p:cNvSpPr txBox="1">
            <a:spLocks noGrp="1"/>
          </p:cNvSpPr>
          <p:nvPr>
            <p:ph type="body" sz="half" idx="1"/>
          </p:nvPr>
        </p:nvSpPr>
        <p:spPr>
          <a:xfrm>
            <a:off x="1139825" y="2076450"/>
            <a:ext cx="9912350" cy="2986088"/>
          </a:xfrm>
        </p:spPr>
        <p:txBody>
          <a:bodyPr/>
          <a:lstStyle/>
          <a:p>
            <a:pPr eaLnBrk="1" hangingPunct="1"/>
            <a:r>
              <a:rPr lang="en-US"/>
              <a:t>A lack of transparency results in distrust and a deep sense of insecurity.</a:t>
            </a:r>
          </a:p>
        </p:txBody>
      </p:sp>
      <p:sp>
        <p:nvSpPr>
          <p:cNvPr id="384"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The Dalai Lama</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Box 5"/>
          <p:cNvSpPr>
            <a:spLocks noGrp="1"/>
          </p:cNvSpPr>
          <p:nvPr>
            <p:ph type="sldNum" sz="quarter" idx="22"/>
          </p:nvPr>
        </p:nvSpPr>
        <p:spPr>
          <a:xfrm>
            <a:off x="11699875" y="6234113"/>
            <a:ext cx="250825" cy="244475"/>
          </a:xfrm>
          <a:noFill/>
        </p:spPr>
        <p:txBody>
          <a:bodyPr/>
          <a:lstStyle/>
          <a:p>
            <a:pPr algn="r"/>
            <a:fld id="{38628761-6988-4C7D-A7D0-AD838AA916A2}" type="slidenum">
              <a:rPr lang="en-US" sz="1000"/>
              <a:pPr algn="r"/>
              <a:t>23</a:t>
            </a:fld>
            <a:endParaRPr lang="en-US" sz="1000"/>
          </a:p>
        </p:txBody>
      </p:sp>
      <p:sp>
        <p:nvSpPr>
          <p:cNvPr id="387" name="Text Placeholder 9"/>
          <p:cNvSpPr txBox="1">
            <a:spLocks noGrp="1"/>
          </p:cNvSpPr>
          <p:nvPr>
            <p:ph type="body" sz="half" idx="1"/>
          </p:nvPr>
        </p:nvSpPr>
        <p:spPr>
          <a:xfrm>
            <a:off x="1139825" y="2076450"/>
            <a:ext cx="9912350" cy="2986088"/>
          </a:xfrm>
        </p:spPr>
        <p:txBody>
          <a:bodyPr>
            <a:normAutofit/>
          </a:bodyPr>
          <a:lstStyle>
            <a:lvl1pPr defTabSz="585215">
              <a:spcBef>
                <a:spcPts val="700"/>
              </a:spcBef>
              <a:defRPr sz="3712"/>
            </a:lvl1pPr>
          </a:lstStyle>
          <a:p>
            <a:pPr eaLnBrk="1" fontAlgn="auto" hangingPunct="1">
              <a:spcAft>
                <a:spcPts val="0"/>
              </a:spcAft>
              <a:defRPr/>
            </a:pPr>
            <a:r>
              <a:t>It is essential to employ, trust, and reward those whose perspective, ability, and judgment are radically different from yours. It is also rare, for it requires uncommon humility, tolerance, and wisdom.</a:t>
            </a:r>
          </a:p>
        </p:txBody>
      </p:sp>
      <p:sp>
        <p:nvSpPr>
          <p:cNvPr id="388"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Dee Hock, founder and former CEO of Visa</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5"/>
          <p:cNvSpPr>
            <a:spLocks noGrp="1"/>
          </p:cNvSpPr>
          <p:nvPr>
            <p:ph type="sldNum" sz="quarter" idx="22"/>
          </p:nvPr>
        </p:nvSpPr>
        <p:spPr>
          <a:xfrm>
            <a:off x="11699875" y="6234113"/>
            <a:ext cx="250825" cy="244475"/>
          </a:xfrm>
          <a:noFill/>
        </p:spPr>
        <p:txBody>
          <a:bodyPr/>
          <a:lstStyle/>
          <a:p>
            <a:pPr algn="r"/>
            <a:fld id="{E3865720-519C-4F7E-97CE-BEBFB7489386}" type="slidenum">
              <a:rPr lang="en-US" sz="1000"/>
              <a:pPr algn="r"/>
              <a:t>24</a:t>
            </a:fld>
            <a:endParaRPr lang="en-US" sz="1000"/>
          </a:p>
        </p:txBody>
      </p:sp>
      <p:sp>
        <p:nvSpPr>
          <p:cNvPr id="48130" name="Text Placeholder 9"/>
          <p:cNvSpPr txBox="1">
            <a:spLocks noGrp="1"/>
          </p:cNvSpPr>
          <p:nvPr>
            <p:ph type="body" sz="half" idx="1"/>
          </p:nvPr>
        </p:nvSpPr>
        <p:spPr>
          <a:xfrm>
            <a:off x="1139825" y="2076450"/>
            <a:ext cx="9912350" cy="2986088"/>
          </a:xfrm>
        </p:spPr>
        <p:txBody>
          <a:bodyPr/>
          <a:lstStyle/>
          <a:p>
            <a:pPr eaLnBrk="1" hangingPunct="1"/>
            <a:r>
              <a:rPr lang="en-US"/>
              <a:t>Would you want to do business with a person who was 99% honest?</a:t>
            </a:r>
          </a:p>
        </p:txBody>
      </p:sp>
      <p:sp>
        <p:nvSpPr>
          <p:cNvPr id="392"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Sidney Madwed, speaker and author</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5"/>
          <p:cNvSpPr>
            <a:spLocks noGrp="1"/>
          </p:cNvSpPr>
          <p:nvPr>
            <p:ph type="sldNum" sz="quarter" idx="22"/>
          </p:nvPr>
        </p:nvSpPr>
        <p:spPr>
          <a:xfrm>
            <a:off x="11696700" y="6234113"/>
            <a:ext cx="254000" cy="244475"/>
          </a:xfrm>
          <a:noFill/>
        </p:spPr>
        <p:txBody>
          <a:bodyPr/>
          <a:lstStyle/>
          <a:p>
            <a:pPr algn="r"/>
            <a:fld id="{457D013B-C57A-4363-B2FE-CE2E0D529D4A}" type="slidenum">
              <a:rPr lang="en-US" sz="1000"/>
              <a:pPr algn="r"/>
              <a:t>25</a:t>
            </a:fld>
            <a:endParaRPr lang="en-US" sz="1000"/>
          </a:p>
        </p:txBody>
      </p:sp>
      <p:sp>
        <p:nvSpPr>
          <p:cNvPr id="395" name="Text Placeholder 9"/>
          <p:cNvSpPr txBox="1">
            <a:spLocks noGrp="1"/>
          </p:cNvSpPr>
          <p:nvPr>
            <p:ph type="body" sz="half" idx="1"/>
          </p:nvPr>
        </p:nvSpPr>
        <p:spPr>
          <a:xfrm>
            <a:off x="1139825" y="2076450"/>
            <a:ext cx="9912350" cy="2986088"/>
          </a:xfrm>
        </p:spPr>
        <p:txBody>
          <a:bodyPr>
            <a:normAutofit lnSpcReduction="10000"/>
          </a:bodyPr>
          <a:lstStyle>
            <a:lvl1pPr defTabSz="740663">
              <a:spcBef>
                <a:spcPts val="900"/>
              </a:spcBef>
              <a:defRPr sz="4698"/>
            </a:lvl1pPr>
          </a:lstStyle>
          <a:p>
            <a:pPr eaLnBrk="1" fontAlgn="auto" hangingPunct="1">
              <a:spcAft>
                <a:spcPts val="0"/>
              </a:spcAft>
              <a:defRPr/>
            </a:pPr>
            <a:r>
              <a:t>Trust reduces transaction costs; it reduces the need for litigation and speeds commerce; it actually lubricates organizations and societies.</a:t>
            </a:r>
          </a:p>
        </p:txBody>
      </p:sp>
      <p:sp>
        <p:nvSpPr>
          <p:cNvPr id="396"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Marilyn Carlson Nelson, former chairperson and CEO of Carlson</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5"/>
          <p:cNvSpPr>
            <a:spLocks noGrp="1"/>
          </p:cNvSpPr>
          <p:nvPr>
            <p:ph type="sldNum" sz="quarter" idx="22"/>
          </p:nvPr>
        </p:nvSpPr>
        <p:spPr>
          <a:xfrm>
            <a:off x="11696700" y="6234113"/>
            <a:ext cx="254000" cy="244475"/>
          </a:xfrm>
          <a:noFill/>
        </p:spPr>
        <p:txBody>
          <a:bodyPr/>
          <a:lstStyle/>
          <a:p>
            <a:pPr algn="r"/>
            <a:fld id="{F474AA76-5E5F-47E5-BF7C-0C436326EE1E}" type="slidenum">
              <a:rPr lang="en-US" sz="1000"/>
              <a:pPr algn="r"/>
              <a:t>26</a:t>
            </a:fld>
            <a:endParaRPr lang="en-US" sz="1000"/>
          </a:p>
        </p:txBody>
      </p:sp>
      <p:sp>
        <p:nvSpPr>
          <p:cNvPr id="399" name="Text Placeholder 9"/>
          <p:cNvSpPr txBox="1">
            <a:spLocks noGrp="1"/>
          </p:cNvSpPr>
          <p:nvPr>
            <p:ph type="body" sz="half" idx="1"/>
          </p:nvPr>
        </p:nvSpPr>
        <p:spPr>
          <a:xfrm>
            <a:off x="1139825" y="2076450"/>
            <a:ext cx="9912350" cy="2986088"/>
          </a:xfrm>
        </p:spPr>
        <p:txBody>
          <a:bodyPr>
            <a:normAutofit/>
          </a:bodyPr>
          <a:lstStyle>
            <a:lvl1pPr defTabSz="612648">
              <a:spcBef>
                <a:spcPts val="800"/>
              </a:spcBef>
              <a:defRPr sz="3886"/>
            </a:lvl1pPr>
          </a:lstStyle>
          <a:p>
            <a:pPr eaLnBrk="1" fontAlgn="auto" hangingPunct="1">
              <a:spcAft>
                <a:spcPts val="0"/>
              </a:spcAft>
              <a:defRPr/>
            </a:pPr>
            <a:r>
              <a:t>When one side benefits more than the others, that’s a win-lose situation. To the winner it might look like success for a while, but in the long run, it breeds resentment and distrust.</a:t>
            </a:r>
          </a:p>
        </p:txBody>
      </p:sp>
      <p:sp>
        <p:nvSpPr>
          <p:cNvPr id="400"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Stephen Covey, author of </a:t>
            </a:r>
            <a:r>
              <a:rPr i="1"/>
              <a:t>The 7 Habits of Highly Effective People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Box 5"/>
          <p:cNvSpPr>
            <a:spLocks noGrp="1"/>
          </p:cNvSpPr>
          <p:nvPr>
            <p:ph type="sldNum" sz="quarter" idx="22"/>
          </p:nvPr>
        </p:nvSpPr>
        <p:spPr>
          <a:xfrm>
            <a:off x="11706225" y="6234113"/>
            <a:ext cx="244475" cy="244475"/>
          </a:xfrm>
          <a:noFill/>
        </p:spPr>
        <p:txBody>
          <a:bodyPr/>
          <a:lstStyle/>
          <a:p>
            <a:pPr algn="r"/>
            <a:fld id="{22FA60BC-7666-4487-9629-A177E8F3823E}" type="slidenum">
              <a:rPr lang="en-US" sz="1000"/>
              <a:pPr algn="r"/>
              <a:t>27</a:t>
            </a:fld>
            <a:endParaRPr lang="en-US" sz="1000"/>
          </a:p>
        </p:txBody>
      </p:sp>
      <p:sp>
        <p:nvSpPr>
          <p:cNvPr id="403" name="Text Placeholder 9"/>
          <p:cNvSpPr txBox="1">
            <a:spLocks noGrp="1"/>
          </p:cNvSpPr>
          <p:nvPr>
            <p:ph type="body" sz="half" idx="1"/>
          </p:nvPr>
        </p:nvSpPr>
        <p:spPr>
          <a:xfrm>
            <a:off x="1139825" y="2076450"/>
            <a:ext cx="9912350" cy="2986088"/>
          </a:xfrm>
        </p:spPr>
        <p:txBody>
          <a:bodyPr>
            <a:normAutofit/>
          </a:bodyPr>
          <a:lstStyle>
            <a:lvl1pPr defTabSz="640079">
              <a:spcBef>
                <a:spcPts val="800"/>
              </a:spcBef>
              <a:defRPr sz="4059"/>
            </a:lvl1pPr>
          </a:lstStyle>
          <a:p>
            <a:pPr eaLnBrk="1" fontAlgn="auto" hangingPunct="1">
              <a:spcAft>
                <a:spcPts val="0"/>
              </a:spcAft>
              <a:defRPr/>
            </a:pPr>
            <a:r>
              <a:t>Trust is not simply a matter of truthfulness, or even constancy. We trust those who have our best interests at heart, and mistrust those who seem deaf to our concerns.</a:t>
            </a:r>
          </a:p>
        </p:txBody>
      </p:sp>
      <p:sp>
        <p:nvSpPr>
          <p:cNvPr id="404"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Gary Hamel, management consultant</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Box 5"/>
          <p:cNvSpPr>
            <a:spLocks noGrp="1"/>
          </p:cNvSpPr>
          <p:nvPr>
            <p:ph type="sldNum" sz="quarter" idx="22"/>
          </p:nvPr>
        </p:nvSpPr>
        <p:spPr>
          <a:xfrm>
            <a:off x="11706225" y="6234113"/>
            <a:ext cx="244475" cy="244475"/>
          </a:xfrm>
          <a:noFill/>
        </p:spPr>
        <p:txBody>
          <a:bodyPr/>
          <a:lstStyle/>
          <a:p>
            <a:pPr algn="r"/>
            <a:fld id="{22FA60BC-7666-4487-9629-A177E8F3823E}" type="slidenum">
              <a:rPr lang="en-US" sz="1000"/>
              <a:pPr algn="r"/>
              <a:t>28</a:t>
            </a:fld>
            <a:endParaRPr lang="en-US" sz="1000"/>
          </a:p>
        </p:txBody>
      </p:sp>
      <p:sp>
        <p:nvSpPr>
          <p:cNvPr id="403" name="Text Placeholder 9"/>
          <p:cNvSpPr txBox="1">
            <a:spLocks noGrp="1"/>
          </p:cNvSpPr>
          <p:nvPr>
            <p:ph type="body" sz="half" idx="1"/>
          </p:nvPr>
        </p:nvSpPr>
        <p:spPr>
          <a:xfrm>
            <a:off x="1139825" y="2076450"/>
            <a:ext cx="9912350" cy="2986088"/>
          </a:xfrm>
        </p:spPr>
        <p:txBody>
          <a:bodyPr>
            <a:normAutofit/>
          </a:bodyPr>
          <a:lstStyle>
            <a:lvl1pPr defTabSz="640079">
              <a:spcBef>
                <a:spcPts val="800"/>
              </a:spcBef>
              <a:defRPr sz="4059"/>
            </a:lvl1pPr>
          </a:lstStyle>
          <a:p>
            <a:pPr eaLnBrk="1" fontAlgn="auto" hangingPunct="1">
              <a:spcAft>
                <a:spcPts val="0"/>
              </a:spcAft>
              <a:defRPr/>
            </a:pPr>
            <a:r>
              <a:rPr dirty="0"/>
              <a:t>Trust is not </a:t>
            </a:r>
            <a:r>
              <a:rPr lang="en-US" dirty="0"/>
              <a:t>built in big, sweeping moments</a:t>
            </a:r>
            <a:r>
              <a:rPr dirty="0"/>
              <a:t>.</a:t>
            </a:r>
            <a:r>
              <a:rPr lang="en-US" dirty="0"/>
              <a:t> It’s built in tiny moments every day.</a:t>
            </a:r>
            <a:endParaRPr dirty="0"/>
          </a:p>
        </p:txBody>
      </p:sp>
      <p:sp>
        <p:nvSpPr>
          <p:cNvPr id="404"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rPr lang="en-US" dirty="0" err="1"/>
              <a:t>Brené</a:t>
            </a:r>
            <a:r>
              <a:rPr lang="en-US" dirty="0"/>
              <a:t> Brown</a:t>
            </a:r>
            <a:r>
              <a:rPr dirty="0"/>
              <a:t>, </a:t>
            </a:r>
            <a:r>
              <a:rPr lang="en-US" dirty="0"/>
              <a:t>professor of social work and author of </a:t>
            </a:r>
            <a:r>
              <a:rPr lang="en-US" i="1" dirty="0"/>
              <a:t>Dare to Lead</a:t>
            </a:r>
            <a:endParaRPr dirty="0"/>
          </a:p>
        </p:txBody>
      </p:sp>
    </p:spTree>
    <p:extLst>
      <p:ext uri="{BB962C8B-B14F-4D97-AF65-F5344CB8AC3E}">
        <p14:creationId xmlns:p14="http://schemas.microsoft.com/office/powerpoint/2010/main" val="328582630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Box 5"/>
          <p:cNvSpPr>
            <a:spLocks noGrp="1"/>
          </p:cNvSpPr>
          <p:nvPr>
            <p:ph type="sldNum" sz="quarter" idx="22"/>
          </p:nvPr>
        </p:nvSpPr>
        <p:spPr>
          <a:xfrm>
            <a:off x="11706225" y="6234113"/>
            <a:ext cx="244475" cy="244475"/>
          </a:xfrm>
          <a:noFill/>
        </p:spPr>
        <p:txBody>
          <a:bodyPr/>
          <a:lstStyle/>
          <a:p>
            <a:pPr algn="r"/>
            <a:fld id="{22FA60BC-7666-4487-9629-A177E8F3823E}" type="slidenum">
              <a:rPr lang="en-US" sz="1000"/>
              <a:pPr algn="r"/>
              <a:t>29</a:t>
            </a:fld>
            <a:endParaRPr lang="en-US" sz="1000"/>
          </a:p>
        </p:txBody>
      </p:sp>
      <p:sp>
        <p:nvSpPr>
          <p:cNvPr id="403" name="Text Placeholder 9"/>
          <p:cNvSpPr txBox="1">
            <a:spLocks noGrp="1"/>
          </p:cNvSpPr>
          <p:nvPr>
            <p:ph type="body" sz="half" idx="1"/>
          </p:nvPr>
        </p:nvSpPr>
        <p:spPr>
          <a:xfrm>
            <a:off x="1139825" y="2076450"/>
            <a:ext cx="9912350" cy="2986088"/>
          </a:xfrm>
        </p:spPr>
        <p:txBody>
          <a:bodyPr>
            <a:normAutofit/>
          </a:bodyPr>
          <a:lstStyle>
            <a:lvl1pPr defTabSz="640079">
              <a:spcBef>
                <a:spcPts val="800"/>
              </a:spcBef>
              <a:defRPr sz="4059"/>
            </a:lvl1pPr>
          </a:lstStyle>
          <a:p>
            <a:pPr eaLnBrk="1" fontAlgn="auto" hangingPunct="1">
              <a:spcAft>
                <a:spcPts val="0"/>
              </a:spcAft>
              <a:defRPr/>
            </a:pPr>
            <a:r>
              <a:rPr lang="en-US" dirty="0"/>
              <a:t>Accountability is hard. Blame is easy. One builds trust. The other destroys it.</a:t>
            </a:r>
            <a:endParaRPr dirty="0"/>
          </a:p>
        </p:txBody>
      </p:sp>
      <p:sp>
        <p:nvSpPr>
          <p:cNvPr id="404"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rPr lang="en-US" dirty="0"/>
              <a:t>Simon Sinek</a:t>
            </a:r>
            <a:r>
              <a:rPr dirty="0"/>
              <a:t>, </a:t>
            </a:r>
            <a:r>
              <a:rPr lang="en-US" dirty="0"/>
              <a:t>author and speaker</a:t>
            </a:r>
            <a:endParaRPr dirty="0"/>
          </a:p>
        </p:txBody>
      </p:sp>
    </p:spTree>
    <p:extLst>
      <p:ext uri="{BB962C8B-B14F-4D97-AF65-F5344CB8AC3E}">
        <p14:creationId xmlns:p14="http://schemas.microsoft.com/office/powerpoint/2010/main" val="134784585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5"/>
          <p:cNvSpPr>
            <a:spLocks noGrp="1"/>
          </p:cNvSpPr>
          <p:nvPr>
            <p:ph type="sldNum" sz="quarter" idx="22"/>
          </p:nvPr>
        </p:nvSpPr>
        <p:spPr>
          <a:xfrm>
            <a:off x="11774488" y="6234113"/>
            <a:ext cx="176212" cy="244475"/>
          </a:xfrm>
          <a:noFill/>
        </p:spPr>
        <p:txBody>
          <a:bodyPr/>
          <a:lstStyle/>
          <a:p>
            <a:pPr algn="r"/>
            <a:fld id="{088A2C13-32A6-440F-93A1-1696D3FCB568}" type="slidenum">
              <a:rPr lang="en-US" sz="1000"/>
              <a:pPr algn="r"/>
              <a:t>3</a:t>
            </a:fld>
            <a:endParaRPr lang="en-US" sz="1000"/>
          </a:p>
        </p:txBody>
      </p:sp>
      <p:sp>
        <p:nvSpPr>
          <p:cNvPr id="26626" name="Text Placeholder 9"/>
          <p:cNvSpPr txBox="1">
            <a:spLocks noGrp="1"/>
          </p:cNvSpPr>
          <p:nvPr>
            <p:ph type="body" sz="half" idx="1"/>
          </p:nvPr>
        </p:nvSpPr>
        <p:spPr>
          <a:xfrm>
            <a:off x="1139825" y="2076450"/>
            <a:ext cx="9912350" cy="2986088"/>
          </a:xfrm>
        </p:spPr>
        <p:txBody>
          <a:bodyPr/>
          <a:lstStyle/>
          <a:p>
            <a:pPr eaLnBrk="1" hangingPunct="1"/>
            <a:r>
              <a:rPr lang="en-US"/>
              <a:t>Trust is the lubrication that makes it possible for organizations to work.</a:t>
            </a:r>
          </a:p>
        </p:txBody>
      </p:sp>
      <p:sp>
        <p:nvSpPr>
          <p:cNvPr id="308"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Warren Bennis, pioneer in the field of Leadership Studies</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Box 5"/>
          <p:cNvSpPr>
            <a:spLocks noGrp="1"/>
          </p:cNvSpPr>
          <p:nvPr>
            <p:ph type="sldNum" sz="quarter" idx="22"/>
          </p:nvPr>
        </p:nvSpPr>
        <p:spPr>
          <a:xfrm>
            <a:off x="11698288" y="6234113"/>
            <a:ext cx="252412" cy="244475"/>
          </a:xfrm>
          <a:noFill/>
        </p:spPr>
        <p:txBody>
          <a:bodyPr/>
          <a:lstStyle/>
          <a:p>
            <a:pPr algn="r"/>
            <a:fld id="{01B18572-C90E-4D70-BB33-91A9B01D6C13}" type="slidenum">
              <a:rPr lang="en-US" sz="1000"/>
              <a:pPr algn="r"/>
              <a:t>30</a:t>
            </a:fld>
            <a:endParaRPr lang="en-US" sz="1000"/>
          </a:p>
        </p:txBody>
      </p:sp>
      <p:sp>
        <p:nvSpPr>
          <p:cNvPr id="407" name="Text Placeholder 9"/>
          <p:cNvSpPr txBox="1">
            <a:spLocks noGrp="1"/>
          </p:cNvSpPr>
          <p:nvPr>
            <p:ph type="body" sz="half" idx="1"/>
          </p:nvPr>
        </p:nvSpPr>
        <p:spPr>
          <a:xfrm>
            <a:off x="1139825" y="2076450"/>
            <a:ext cx="9912350" cy="2986088"/>
          </a:xfrm>
        </p:spPr>
        <p:txBody>
          <a:bodyPr>
            <a:normAutofit/>
          </a:bodyPr>
          <a:lstStyle>
            <a:lvl1pPr defTabSz="585215">
              <a:spcBef>
                <a:spcPts val="700"/>
              </a:spcBef>
              <a:defRPr sz="3712"/>
            </a:lvl1pPr>
          </a:lstStyle>
          <a:p>
            <a:pPr eaLnBrk="1" fontAlgn="auto" hangingPunct="1">
              <a:spcAft>
                <a:spcPts val="0"/>
              </a:spcAft>
              <a:defRPr/>
            </a:pPr>
            <a:r>
              <a:t>Inspirational leaders need to have a winning mentality in order to inspire respect. It is hard to trust in the leadership of someone who is half-hearted about their purpose, or only sporadic in focus or enthusiasm.</a:t>
            </a:r>
          </a:p>
        </p:txBody>
      </p:sp>
      <p:sp>
        <p:nvSpPr>
          <p:cNvPr id="408"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Sebastian Coe, British politician</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Box 5"/>
          <p:cNvSpPr>
            <a:spLocks noGrp="1"/>
          </p:cNvSpPr>
          <p:nvPr>
            <p:ph type="sldNum" sz="quarter" idx="22"/>
          </p:nvPr>
        </p:nvSpPr>
        <p:spPr>
          <a:xfrm>
            <a:off x="11696700" y="6234113"/>
            <a:ext cx="254000" cy="244475"/>
          </a:xfrm>
          <a:noFill/>
        </p:spPr>
        <p:txBody>
          <a:bodyPr/>
          <a:lstStyle/>
          <a:p>
            <a:pPr algn="r"/>
            <a:fld id="{5CB4434F-6B68-47DD-B520-CF2F80BAB470}" type="slidenum">
              <a:rPr lang="en-US" sz="1000"/>
              <a:pPr algn="r"/>
              <a:t>31</a:t>
            </a:fld>
            <a:endParaRPr lang="en-US" sz="1000"/>
          </a:p>
        </p:txBody>
      </p:sp>
      <p:sp>
        <p:nvSpPr>
          <p:cNvPr id="411" name="Text Placeholder 9"/>
          <p:cNvSpPr txBox="1">
            <a:spLocks noGrp="1"/>
          </p:cNvSpPr>
          <p:nvPr>
            <p:ph type="body" sz="half" idx="1"/>
          </p:nvPr>
        </p:nvSpPr>
        <p:spPr>
          <a:xfrm>
            <a:off x="1139825" y="2076450"/>
            <a:ext cx="9912350" cy="2986088"/>
          </a:xfrm>
        </p:spPr>
        <p:txBody>
          <a:bodyPr>
            <a:normAutofit/>
          </a:bodyPr>
          <a:lstStyle>
            <a:lvl1pPr defTabSz="585215">
              <a:spcBef>
                <a:spcPts val="700"/>
              </a:spcBef>
              <a:defRPr sz="3712"/>
            </a:lvl1pPr>
          </a:lstStyle>
          <a:p>
            <a:pPr eaLnBrk="1" fontAlgn="auto" hangingPunct="1">
              <a:spcAft>
                <a:spcPts val="0"/>
              </a:spcAft>
              <a:defRPr/>
            </a:pPr>
            <a:r>
              <a:t>Our approach is based on the major findings of 20 years of research—that trust between managers and employees is the primary defining characteristic of the very best workplaces.</a:t>
            </a:r>
          </a:p>
        </p:txBody>
      </p:sp>
      <p:sp>
        <p:nvSpPr>
          <p:cNvPr id="412"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Great Places to Work Institute</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5"/>
          <p:cNvSpPr>
            <a:spLocks noGrp="1"/>
          </p:cNvSpPr>
          <p:nvPr>
            <p:ph type="sldNum" sz="quarter" idx="22"/>
          </p:nvPr>
        </p:nvSpPr>
        <p:spPr>
          <a:xfrm>
            <a:off x="11698288" y="6234113"/>
            <a:ext cx="252412" cy="244475"/>
          </a:xfrm>
          <a:noFill/>
        </p:spPr>
        <p:txBody>
          <a:bodyPr/>
          <a:lstStyle/>
          <a:p>
            <a:pPr algn="r"/>
            <a:fld id="{FC05B195-B455-45E1-9FF7-93256A73F444}" type="slidenum">
              <a:rPr lang="en-US" sz="1000"/>
              <a:pPr algn="r"/>
              <a:t>32</a:t>
            </a:fld>
            <a:endParaRPr lang="en-US" sz="1000"/>
          </a:p>
        </p:txBody>
      </p:sp>
      <p:sp>
        <p:nvSpPr>
          <p:cNvPr id="415" name="Text Placeholder 9"/>
          <p:cNvSpPr txBox="1">
            <a:spLocks noGrp="1"/>
          </p:cNvSpPr>
          <p:nvPr>
            <p:ph type="body" sz="half" idx="1"/>
          </p:nvPr>
        </p:nvSpPr>
        <p:spPr>
          <a:xfrm>
            <a:off x="1139825" y="2076450"/>
            <a:ext cx="9912350" cy="2986088"/>
          </a:xfrm>
        </p:spPr>
        <p:txBody>
          <a:bodyPr>
            <a:normAutofit/>
          </a:bodyPr>
          <a:lstStyle>
            <a:lvl1pPr defTabSz="502920">
              <a:spcBef>
                <a:spcPts val="600"/>
              </a:spcBef>
              <a:defRPr sz="3190"/>
            </a:lvl1pPr>
          </a:lstStyle>
          <a:p>
            <a:pPr eaLnBrk="1" fontAlgn="auto" hangingPunct="1">
              <a:spcAft>
                <a:spcPts val="0"/>
              </a:spcAft>
              <a:defRPr/>
            </a:pPr>
            <a:r>
              <a:t>Having spent many years trying to define the essentials of trust, I arrived at the position that if two people could say two things to each other and mean them, then there was the basis for real trust. The two things were “I mean you no harm” and “I seek your greatest good.”</a:t>
            </a:r>
          </a:p>
        </p:txBody>
      </p:sp>
      <p:sp>
        <p:nvSpPr>
          <p:cNvPr id="416"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Jim Meehan, British psychologist and poet</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Box 5"/>
          <p:cNvSpPr>
            <a:spLocks noGrp="1"/>
          </p:cNvSpPr>
          <p:nvPr>
            <p:ph type="sldNum" sz="quarter" idx="22"/>
          </p:nvPr>
        </p:nvSpPr>
        <p:spPr>
          <a:xfrm>
            <a:off x="11731625" y="6234113"/>
            <a:ext cx="219075" cy="244475"/>
          </a:xfrm>
          <a:noFill/>
        </p:spPr>
        <p:txBody>
          <a:bodyPr/>
          <a:lstStyle/>
          <a:p>
            <a:pPr algn="r"/>
            <a:fld id="{B7EF8C50-A1A8-4202-BC9B-55B266FED3CD}" type="slidenum">
              <a:rPr lang="en-US" sz="1000"/>
              <a:pPr algn="r"/>
              <a:t>33</a:t>
            </a:fld>
            <a:endParaRPr lang="en-US" sz="1000"/>
          </a:p>
        </p:txBody>
      </p:sp>
      <p:sp>
        <p:nvSpPr>
          <p:cNvPr id="419" name="Text Placeholder 9"/>
          <p:cNvSpPr txBox="1">
            <a:spLocks noGrp="1"/>
          </p:cNvSpPr>
          <p:nvPr>
            <p:ph type="body" sz="half" idx="1"/>
          </p:nvPr>
        </p:nvSpPr>
        <p:spPr>
          <a:xfrm>
            <a:off x="1139825" y="2076450"/>
            <a:ext cx="9912350" cy="2986088"/>
          </a:xfrm>
        </p:spPr>
        <p:txBody>
          <a:bodyPr>
            <a:normAutofit/>
          </a:bodyPr>
          <a:lstStyle>
            <a:lvl1pPr defTabSz="649223">
              <a:spcBef>
                <a:spcPts val="800"/>
              </a:spcBef>
              <a:defRPr sz="4118"/>
            </a:lvl1pPr>
          </a:lstStyle>
          <a:p>
            <a:pPr eaLnBrk="1" fontAlgn="auto" hangingPunct="1">
              <a:spcAft>
                <a:spcPts val="0"/>
              </a:spcAft>
              <a:defRPr/>
            </a:pPr>
            <a:r>
              <a:t>It’s been my experience that the people who gain trust, loyalty, excitement, and energy fast are the ones who pass on the credit to the people who have really done the work.</a:t>
            </a:r>
          </a:p>
        </p:txBody>
      </p:sp>
      <p:sp>
        <p:nvSpPr>
          <p:cNvPr id="420"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Robert Townsend, former CEO of Avis</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Model_in_Pyramid__FiveBehaviors.jpg"/>
          <p:cNvPicPr>
            <a:picLocks noChangeAspect="1"/>
          </p:cNvPicPr>
          <p:nvPr/>
        </p:nvPicPr>
        <p:blipFill>
          <a:blip r:embed="rId2"/>
          <a:srcRect/>
          <a:stretch>
            <a:fillRect/>
          </a:stretch>
        </p:blipFill>
        <p:spPr bwMode="auto">
          <a:xfrm>
            <a:off x="6569075" y="1114425"/>
            <a:ext cx="4832350" cy="3913188"/>
          </a:xfrm>
          <a:prstGeom prst="rect">
            <a:avLst/>
          </a:prstGeom>
          <a:noFill/>
          <a:ln w="12700">
            <a:noFill/>
            <a:miter lim="400000"/>
            <a:headEnd/>
            <a:tailEnd/>
          </a:ln>
        </p:spPr>
      </p:pic>
      <p:sp>
        <p:nvSpPr>
          <p:cNvPr id="56322" name="Slide Number"/>
          <p:cNvSpPr>
            <a:spLocks noGrp="1"/>
          </p:cNvSpPr>
          <p:nvPr>
            <p:ph type="sldNum" sz="quarter" idx="10"/>
          </p:nvPr>
        </p:nvSpPr>
        <p:spPr>
          <a:xfrm>
            <a:off x="11537950" y="6170613"/>
            <a:ext cx="366713" cy="371475"/>
          </a:xfrm>
          <a:noFill/>
        </p:spPr>
        <p:txBody>
          <a:bodyPr/>
          <a:lstStyle/>
          <a:p>
            <a:fld id="{9D0AA022-5F86-4B29-874E-2C9F61522C82}" type="slidenum">
              <a:rPr lang="en-US"/>
              <a:pPr/>
              <a:t>34</a:t>
            </a:fld>
            <a:endParaRPr lang="en-US"/>
          </a:p>
        </p:txBody>
      </p:sp>
      <p:sp>
        <p:nvSpPr>
          <p:cNvPr id="424" name="Trust is the foundation of…"/>
          <p:cNvSpPr txBox="1">
            <a:spLocks noGrp="1"/>
          </p:cNvSpPr>
          <p:nvPr>
            <p:ph type="title"/>
          </p:nvPr>
        </p:nvSpPr>
        <p:spPr>
          <a:xfrm>
            <a:off x="1066800" y="922338"/>
            <a:ext cx="5283200" cy="2924175"/>
          </a:xfrm>
        </p:spPr>
        <p:txBody>
          <a:bodyPr>
            <a:normAutofit fontScale="90000"/>
          </a:bodyPr>
          <a:lstStyle/>
          <a:p>
            <a:pPr defTabSz="786384" eaLnBrk="1" fontAlgn="auto" hangingPunct="1">
              <a:spcBef>
                <a:spcPts val="0"/>
              </a:spcBef>
              <a:spcAft>
                <a:spcPts val="0"/>
              </a:spcAft>
              <a:defRPr sz="4644" spc="-43"/>
            </a:pPr>
            <a:r>
              <a:rPr sz="4644" spc="-43" dirty="0"/>
              <a:t>Trust is the foundation of </a:t>
            </a:r>
            <a:br>
              <a:rPr sz="4644" spc="-43" dirty="0"/>
            </a:br>
            <a:r>
              <a:rPr sz="4644" b="1" spc="-43" dirty="0"/>
              <a:t>The Five Behaviors of a Cohesive Team.</a:t>
            </a:r>
          </a:p>
        </p:txBody>
      </p:sp>
      <p:sp>
        <p:nvSpPr>
          <p:cNvPr id="425" name="Learn more at discprofile.com"/>
          <p:cNvSpPr txBox="1"/>
          <p:nvPr/>
        </p:nvSpPr>
        <p:spPr>
          <a:xfrm>
            <a:off x="1066800" y="3748088"/>
            <a:ext cx="4737100" cy="1450975"/>
          </a:xfrm>
          <a:prstGeom prst="rect">
            <a:avLst/>
          </a:prstGeom>
          <a:ln w="12700">
            <a:miter lim="400000"/>
          </a:ln>
          <a:extLst>
            <a:ext uri="{C572A759-6A51-4108-AA02-DFA0A04FC94B}"/>
          </a:extLst>
        </p:spPr>
        <p:txBody>
          <a:bodyPr lIns="45719" rIns="45719" anchor="b">
            <a:normAutofit/>
          </a:bodyPr>
          <a:lstStyle/>
          <a:p>
            <a:pPr defTabSz="914400" hangingPunct="0">
              <a:lnSpc>
                <a:spcPct val="85000"/>
              </a:lnSpc>
            </a:pPr>
            <a:r>
              <a:rPr lang="en-US" sz="3300">
                <a:latin typeface="Abril Titling"/>
                <a:ea typeface="Abril Titling"/>
                <a:cs typeface="Abril Titling"/>
                <a:sym typeface="Abril Titling"/>
              </a:rPr>
              <a:t>Learn more at </a:t>
            </a:r>
            <a:r>
              <a:rPr lang="en-US" sz="3300" i="1">
                <a:latin typeface="Abril Titling"/>
                <a:ea typeface="Abril Titling"/>
                <a:cs typeface="Abril Titling"/>
                <a:sym typeface="Abril Titling"/>
              </a:rPr>
              <a:t>Discprofile.com</a:t>
            </a:r>
          </a:p>
        </p:txBody>
      </p:sp>
      <p:pic>
        <p:nvPicPr>
          <p:cNvPr id="56325" name="Image"/>
          <p:cNvPicPr>
            <a:picLocks noChangeAspect="1"/>
          </p:cNvPicPr>
          <p:nvPr/>
        </p:nvPicPr>
        <p:blipFill>
          <a:blip r:embed="rId3"/>
          <a:srcRect/>
          <a:stretch>
            <a:fillRect/>
          </a:stretch>
        </p:blipFill>
        <p:spPr bwMode="auto">
          <a:xfrm>
            <a:off x="5175250" y="5992813"/>
            <a:ext cx="1841500" cy="727075"/>
          </a:xfrm>
          <a:prstGeom prst="rect">
            <a:avLst/>
          </a:prstGeom>
          <a:noFill/>
          <a:ln w="12700">
            <a:noFill/>
            <a:miter lim="400000"/>
            <a:headEnd/>
            <a:tailEnd/>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5"/>
          <p:cNvSpPr>
            <a:spLocks noGrp="1"/>
          </p:cNvSpPr>
          <p:nvPr>
            <p:ph type="sldNum" sz="quarter" idx="22"/>
          </p:nvPr>
        </p:nvSpPr>
        <p:spPr>
          <a:xfrm>
            <a:off x="11774488" y="6234113"/>
            <a:ext cx="176212" cy="244475"/>
          </a:xfrm>
          <a:noFill/>
        </p:spPr>
        <p:txBody>
          <a:bodyPr/>
          <a:lstStyle/>
          <a:p>
            <a:pPr algn="r"/>
            <a:fld id="{EF4BF592-C22A-45EB-ADE2-1DC9C1CF5654}" type="slidenum">
              <a:rPr lang="en-US" sz="1000"/>
              <a:pPr algn="r"/>
              <a:t>4</a:t>
            </a:fld>
            <a:endParaRPr lang="en-US" sz="1000"/>
          </a:p>
        </p:txBody>
      </p:sp>
      <p:sp>
        <p:nvSpPr>
          <p:cNvPr id="311" name="Text Placeholder 9"/>
          <p:cNvSpPr txBox="1">
            <a:spLocks noGrp="1"/>
          </p:cNvSpPr>
          <p:nvPr>
            <p:ph type="body" sz="half" idx="1"/>
          </p:nvPr>
        </p:nvSpPr>
        <p:spPr>
          <a:xfrm>
            <a:off x="1139825" y="2076450"/>
            <a:ext cx="9912350" cy="2986088"/>
          </a:xfrm>
        </p:spPr>
        <p:txBody>
          <a:bodyPr>
            <a:normAutofit/>
          </a:bodyPr>
          <a:lstStyle>
            <a:lvl1pPr defTabSz="740663">
              <a:spcBef>
                <a:spcPts val="900"/>
              </a:spcBef>
              <a:defRPr sz="4698"/>
            </a:lvl1pPr>
          </a:lstStyle>
          <a:p>
            <a:pPr eaLnBrk="1" fontAlgn="auto" hangingPunct="1">
              <a:spcAft>
                <a:spcPts val="0"/>
              </a:spcAft>
              <a:defRPr/>
            </a:pPr>
            <a:r>
              <a:t>Leaders know the importance of having someone in their lives who will unfailingly and fearlessly tell them the truth.</a:t>
            </a:r>
          </a:p>
        </p:txBody>
      </p:sp>
      <p:sp>
        <p:nvSpPr>
          <p:cNvPr id="312"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Warren Bennis, pioneer in the field of Leadership Studies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5"/>
          <p:cNvSpPr>
            <a:spLocks noGrp="1"/>
          </p:cNvSpPr>
          <p:nvPr>
            <p:ph type="sldNum" sz="quarter" idx="22"/>
          </p:nvPr>
        </p:nvSpPr>
        <p:spPr>
          <a:xfrm>
            <a:off x="11771313" y="6234113"/>
            <a:ext cx="179387" cy="244475"/>
          </a:xfrm>
          <a:noFill/>
        </p:spPr>
        <p:txBody>
          <a:bodyPr/>
          <a:lstStyle/>
          <a:p>
            <a:pPr algn="r"/>
            <a:fld id="{97C61999-50ED-469F-9468-0FD7E6D755A9}" type="slidenum">
              <a:rPr lang="en-US" sz="1000"/>
              <a:pPr algn="r"/>
              <a:t>5</a:t>
            </a:fld>
            <a:endParaRPr lang="en-US" sz="1000"/>
          </a:p>
        </p:txBody>
      </p:sp>
      <p:sp>
        <p:nvSpPr>
          <p:cNvPr id="315" name="Text Placeholder 9"/>
          <p:cNvSpPr txBox="1">
            <a:spLocks noGrp="1"/>
          </p:cNvSpPr>
          <p:nvPr>
            <p:ph type="body" sz="half" idx="1"/>
          </p:nvPr>
        </p:nvSpPr>
        <p:spPr>
          <a:xfrm>
            <a:off x="1139825" y="2076450"/>
            <a:ext cx="9912350" cy="2986088"/>
          </a:xfrm>
        </p:spPr>
        <p:txBody>
          <a:bodyPr>
            <a:normAutofit/>
          </a:bodyPr>
          <a:lstStyle>
            <a:lvl1pPr defTabSz="740663">
              <a:spcBef>
                <a:spcPts val="900"/>
              </a:spcBef>
              <a:defRPr sz="4698"/>
            </a:lvl1pPr>
          </a:lstStyle>
          <a:p>
            <a:pPr eaLnBrk="1" fontAlgn="auto" hangingPunct="1">
              <a:spcAft>
                <a:spcPts val="0"/>
              </a:spcAft>
              <a:defRPr/>
            </a:pPr>
            <a:r>
              <a:t>I’ve learned that people will forget what you said, people will forget what you did, but people will never forget how you made them feel.</a:t>
            </a:r>
          </a:p>
        </p:txBody>
      </p:sp>
      <p:sp>
        <p:nvSpPr>
          <p:cNvPr id="316"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Maya Angelou, author</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5"/>
          <p:cNvSpPr>
            <a:spLocks noGrp="1"/>
          </p:cNvSpPr>
          <p:nvPr>
            <p:ph type="sldNum" sz="quarter" idx="22"/>
          </p:nvPr>
        </p:nvSpPr>
        <p:spPr>
          <a:xfrm>
            <a:off x="11771313" y="6234113"/>
            <a:ext cx="179387" cy="244475"/>
          </a:xfrm>
          <a:noFill/>
        </p:spPr>
        <p:txBody>
          <a:bodyPr/>
          <a:lstStyle/>
          <a:p>
            <a:pPr algn="r"/>
            <a:fld id="{7911A867-7C2D-40D9-AC1D-0CFCFEA4F343}" type="slidenum">
              <a:rPr lang="en-US" sz="1000"/>
              <a:pPr algn="r"/>
              <a:t>6</a:t>
            </a:fld>
            <a:endParaRPr lang="en-US" sz="1000"/>
          </a:p>
        </p:txBody>
      </p:sp>
      <p:sp>
        <p:nvSpPr>
          <p:cNvPr id="319" name="Text Placeholder 9"/>
          <p:cNvSpPr txBox="1">
            <a:spLocks noGrp="1"/>
          </p:cNvSpPr>
          <p:nvPr>
            <p:ph type="body" sz="half" idx="1"/>
          </p:nvPr>
        </p:nvSpPr>
        <p:spPr>
          <a:xfrm>
            <a:off x="1139825" y="2076450"/>
            <a:ext cx="9912350" cy="2986088"/>
          </a:xfrm>
        </p:spPr>
        <p:txBody>
          <a:bodyPr>
            <a:normAutofit/>
          </a:bodyPr>
          <a:lstStyle>
            <a:lvl1pPr defTabSz="585215">
              <a:spcBef>
                <a:spcPts val="700"/>
              </a:spcBef>
              <a:defRPr sz="3712"/>
            </a:lvl1pPr>
          </a:lstStyle>
          <a:p>
            <a:pPr eaLnBrk="1" fontAlgn="auto" hangingPunct="1">
              <a:spcAft>
                <a:spcPts val="0"/>
              </a:spcAft>
              <a:defRPr/>
            </a:pPr>
            <a:r>
              <a:t>When we think about the digital economy, we sometimes think that everything has to be new or revolutionary. But in the digital world, things like trust and integrity become even more important.</a:t>
            </a:r>
          </a:p>
        </p:txBody>
      </p:sp>
      <p:sp>
        <p:nvSpPr>
          <p:cNvPr id="320"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Arthur Yeung, Tencent Group</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5"/>
          <p:cNvSpPr>
            <a:spLocks noGrp="1"/>
          </p:cNvSpPr>
          <p:nvPr>
            <p:ph type="sldNum" sz="quarter" idx="22"/>
          </p:nvPr>
        </p:nvSpPr>
        <p:spPr>
          <a:xfrm>
            <a:off x="11780838" y="6234113"/>
            <a:ext cx="169862" cy="244475"/>
          </a:xfrm>
          <a:noFill/>
        </p:spPr>
        <p:txBody>
          <a:bodyPr/>
          <a:lstStyle/>
          <a:p>
            <a:pPr algn="r"/>
            <a:fld id="{DA8E7DD3-489D-42F0-B649-9BF470D3A6F8}" type="slidenum">
              <a:rPr lang="en-US" sz="1000"/>
              <a:pPr algn="r"/>
              <a:t>7</a:t>
            </a:fld>
            <a:endParaRPr lang="en-US" sz="1000"/>
          </a:p>
        </p:txBody>
      </p:sp>
      <p:sp>
        <p:nvSpPr>
          <p:cNvPr id="323" name="Text Placeholder 9"/>
          <p:cNvSpPr txBox="1">
            <a:spLocks noGrp="1"/>
          </p:cNvSpPr>
          <p:nvPr>
            <p:ph type="body" sz="half" idx="1"/>
          </p:nvPr>
        </p:nvSpPr>
        <p:spPr>
          <a:xfrm>
            <a:off x="1139825" y="2076450"/>
            <a:ext cx="9912350" cy="2986088"/>
          </a:xfrm>
        </p:spPr>
        <p:txBody>
          <a:bodyPr>
            <a:normAutofit/>
          </a:bodyPr>
          <a:lstStyle>
            <a:lvl1pPr defTabSz="667512">
              <a:spcBef>
                <a:spcPts val="800"/>
              </a:spcBef>
              <a:defRPr sz="4234"/>
            </a:lvl1pPr>
          </a:lstStyle>
          <a:p>
            <a:pPr eaLnBrk="1" fontAlgn="auto" hangingPunct="1">
              <a:spcAft>
                <a:spcPts val="0"/>
              </a:spcAft>
              <a:defRPr/>
            </a:pPr>
            <a:r>
              <a:t>Trusting one another is something human beings do naturally. It activates brain systems that motivate teamwork, which, in the best case, makes work feel like play.</a:t>
            </a:r>
          </a:p>
        </p:txBody>
      </p:sp>
      <p:sp>
        <p:nvSpPr>
          <p:cNvPr id="324" name="Text Placeholder 10"/>
          <p:cNvSpPr>
            <a:spLocks noGrp="1"/>
          </p:cNvSpPr>
          <p:nvPr>
            <p:ph type="body" idx="21"/>
          </p:nvPr>
        </p:nvSpPr>
        <p:spPr>
          <a:xfrm>
            <a:off x="1139221" y="5256082"/>
            <a:ext cx="9913558" cy="421965"/>
          </a:xfrm>
          <a:extLst>
            <a:ext uri="{C572A759-6A51-4108-AA02-DFA0A04FC94B}"/>
          </a:extLst>
        </p:spPr>
        <p:txBody>
          <a:bodyPr>
            <a:normAutofit fontScale="92500"/>
          </a:bodyPr>
          <a:lstStyle/>
          <a:p>
            <a:pPr marL="329184" indent="-329184" defTabSz="877823" eaLnBrk="1" fontAlgn="auto" hangingPunct="1">
              <a:spcBef>
                <a:spcPts val="1100"/>
              </a:spcBef>
              <a:spcAft>
                <a:spcPts val="0"/>
              </a:spcAft>
              <a:defRPr sz="1919"/>
            </a:pPr>
            <a:r>
              <a:rPr sz="1919"/>
              <a:t>Paul J. Zak, author of </a:t>
            </a:r>
            <a:r>
              <a:rPr sz="1919" i="1"/>
              <a:t>Trust Factor: The Science of Creating High Performance Companies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5"/>
          <p:cNvSpPr>
            <a:spLocks noGrp="1"/>
          </p:cNvSpPr>
          <p:nvPr>
            <p:ph type="sldNum" sz="quarter" idx="22"/>
          </p:nvPr>
        </p:nvSpPr>
        <p:spPr>
          <a:xfrm>
            <a:off x="11772900" y="6234113"/>
            <a:ext cx="177800" cy="244475"/>
          </a:xfrm>
          <a:noFill/>
        </p:spPr>
        <p:txBody>
          <a:bodyPr/>
          <a:lstStyle/>
          <a:p>
            <a:pPr algn="r"/>
            <a:fld id="{70F9A932-AE64-47F7-A6D4-8950F9595B08}" type="slidenum">
              <a:rPr lang="en-US" sz="1000"/>
              <a:pPr algn="r"/>
              <a:t>8</a:t>
            </a:fld>
            <a:endParaRPr lang="en-US" sz="1000"/>
          </a:p>
        </p:txBody>
      </p:sp>
      <p:sp>
        <p:nvSpPr>
          <p:cNvPr id="327" name="Text Placeholder 9"/>
          <p:cNvSpPr txBox="1">
            <a:spLocks noGrp="1"/>
          </p:cNvSpPr>
          <p:nvPr>
            <p:ph type="body" sz="half" idx="1"/>
          </p:nvPr>
        </p:nvSpPr>
        <p:spPr>
          <a:xfrm>
            <a:off x="1139825" y="2076450"/>
            <a:ext cx="9912350" cy="2986088"/>
          </a:xfrm>
        </p:spPr>
        <p:txBody>
          <a:bodyPr>
            <a:normAutofit/>
          </a:bodyPr>
          <a:lstStyle>
            <a:lvl1pPr defTabSz="740663">
              <a:spcBef>
                <a:spcPts val="900"/>
              </a:spcBef>
              <a:defRPr sz="4698"/>
            </a:lvl1pPr>
          </a:lstStyle>
          <a:p>
            <a:pPr eaLnBrk="1" fontAlgn="auto" hangingPunct="1">
              <a:spcAft>
                <a:spcPts val="0"/>
              </a:spcAft>
              <a:defRPr/>
            </a:pPr>
            <a:r>
              <a:t>Trust is the glue of life. It’s the most essential ingredient in effective communication. It’s the foundational principle that holds all relationships.</a:t>
            </a:r>
          </a:p>
        </p:txBody>
      </p:sp>
      <p:sp>
        <p:nvSpPr>
          <p:cNvPr id="328"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Stephen Covey, author of </a:t>
            </a:r>
            <a:r>
              <a:rPr i="1"/>
              <a:t>The 7 Habits of Highly Effective People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5"/>
          <p:cNvSpPr>
            <a:spLocks noGrp="1"/>
          </p:cNvSpPr>
          <p:nvPr>
            <p:ph type="sldNum" sz="quarter" idx="22"/>
          </p:nvPr>
        </p:nvSpPr>
        <p:spPr>
          <a:xfrm>
            <a:off x="11771313" y="6234113"/>
            <a:ext cx="179387" cy="244475"/>
          </a:xfrm>
          <a:noFill/>
        </p:spPr>
        <p:txBody>
          <a:bodyPr/>
          <a:lstStyle/>
          <a:p>
            <a:pPr algn="r"/>
            <a:fld id="{135272E4-CE31-4487-B40B-BEC6B516430F}" type="slidenum">
              <a:rPr lang="en-US" sz="1000"/>
              <a:pPr algn="r"/>
              <a:t>9</a:t>
            </a:fld>
            <a:endParaRPr lang="en-US" sz="1000"/>
          </a:p>
        </p:txBody>
      </p:sp>
      <p:sp>
        <p:nvSpPr>
          <p:cNvPr id="32770" name="Text Placeholder 9"/>
          <p:cNvSpPr txBox="1">
            <a:spLocks noGrp="1"/>
          </p:cNvSpPr>
          <p:nvPr>
            <p:ph type="body" sz="half" idx="1"/>
          </p:nvPr>
        </p:nvSpPr>
        <p:spPr>
          <a:xfrm>
            <a:off x="1139825" y="2076450"/>
            <a:ext cx="9912350" cy="2986088"/>
          </a:xfrm>
        </p:spPr>
        <p:txBody>
          <a:bodyPr/>
          <a:lstStyle/>
          <a:p>
            <a:pPr eaLnBrk="1" hangingPunct="1"/>
            <a:r>
              <a:rPr lang="en-US"/>
              <a:t>Learning to trust is one of life’s most difficult tasks.</a:t>
            </a:r>
          </a:p>
        </p:txBody>
      </p:sp>
      <p:sp>
        <p:nvSpPr>
          <p:cNvPr id="332"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Isaac Watts, theologian and logician</a:t>
            </a:r>
          </a:p>
        </p:txBody>
      </p:sp>
    </p:spTree>
  </p:cSld>
  <p:clrMapOvr>
    <a:masterClrMapping/>
  </p:clrMapOvr>
  <p:transition spd="med"/>
</p:sld>
</file>

<file path=ppt/theme/theme1.xml><?xml version="1.0" encoding="utf-8"?>
<a:theme xmlns:a="http://schemas.openxmlformats.org/drawingml/2006/main" name="DISC_Backup">
  <a:themeElements>
    <a:clrScheme name="DISC_Backup">
      <a:dk1>
        <a:srgbClr val="171238"/>
      </a:dk1>
      <a:lt1>
        <a:srgbClr val="FFFFFF"/>
      </a:lt1>
      <a:dk2>
        <a:srgbClr val="A7A7A7"/>
      </a:dk2>
      <a:lt2>
        <a:srgbClr val="535353"/>
      </a:lt2>
      <a:accent1>
        <a:srgbClr val="171238"/>
      </a:accent1>
      <a:accent2>
        <a:srgbClr val="28AE4B"/>
      </a:accent2>
      <a:accent3>
        <a:srgbClr val="EFD66D"/>
      </a:accent3>
      <a:accent4>
        <a:srgbClr val="1FA1D1"/>
      </a:accent4>
      <a:accent5>
        <a:srgbClr val="CE415B"/>
      </a:accent5>
      <a:accent6>
        <a:srgbClr val="B34B83"/>
      </a:accent6>
      <a:hlink>
        <a:srgbClr val="0000FF"/>
      </a:hlink>
      <a:folHlink>
        <a:srgbClr val="FF00FF"/>
      </a:folHlink>
    </a:clrScheme>
    <a:fontScheme name="DISC_Backup">
      <a:majorFont>
        <a:latin typeface="Calibri"/>
        <a:ea typeface="Calibri"/>
        <a:cs typeface="Calibri"/>
      </a:majorFont>
      <a:minorFont>
        <a:latin typeface="Helvetica"/>
        <a:ea typeface="Helvetica"/>
        <a:cs typeface="Helvetica"/>
      </a:minorFont>
    </a:fontScheme>
    <a:fmtScheme name="DISC_Backup">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Proxima Nova"/>
            <a:ea typeface="Proxima Nova"/>
            <a:cs typeface="Proxima Nova"/>
            <a:sym typeface="Proxima Nov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Proxima Nova"/>
            <a:ea typeface="Proxima Nova"/>
            <a:cs typeface="Proxima Nova"/>
            <a:sym typeface="Proxima Nov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ISC_Backup">
  <a:themeElements>
    <a:clrScheme name="DISC_Backup">
      <a:dk1>
        <a:srgbClr val="000000"/>
      </a:dk1>
      <a:lt1>
        <a:srgbClr val="FFFFFF"/>
      </a:lt1>
      <a:dk2>
        <a:srgbClr val="A7A7A7"/>
      </a:dk2>
      <a:lt2>
        <a:srgbClr val="535353"/>
      </a:lt2>
      <a:accent1>
        <a:srgbClr val="171238"/>
      </a:accent1>
      <a:accent2>
        <a:srgbClr val="28AE4B"/>
      </a:accent2>
      <a:accent3>
        <a:srgbClr val="EFD66D"/>
      </a:accent3>
      <a:accent4>
        <a:srgbClr val="1FA1D1"/>
      </a:accent4>
      <a:accent5>
        <a:srgbClr val="CE415B"/>
      </a:accent5>
      <a:accent6>
        <a:srgbClr val="B34B83"/>
      </a:accent6>
      <a:hlink>
        <a:srgbClr val="0000FF"/>
      </a:hlink>
      <a:folHlink>
        <a:srgbClr val="FF00FF"/>
      </a:folHlink>
    </a:clrScheme>
    <a:fontScheme name="DISC_Backup">
      <a:majorFont>
        <a:latin typeface="Calibri"/>
        <a:ea typeface="Calibri"/>
        <a:cs typeface="Calibri"/>
      </a:majorFont>
      <a:minorFont>
        <a:latin typeface="Helvetica"/>
        <a:ea typeface="Helvetica"/>
        <a:cs typeface="Helvetica"/>
      </a:minorFont>
    </a:fontScheme>
    <a:fmtScheme name="DISC_Backup">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Proxima Nova"/>
            <a:ea typeface="Proxima Nova"/>
            <a:cs typeface="Proxima Nova"/>
            <a:sym typeface="Proxima Nov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Proxima Nova"/>
            <a:ea typeface="Proxima Nova"/>
            <a:cs typeface="Proxima Nova"/>
            <a:sym typeface="Proxima Nov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TotalTime>
  <Words>1133</Words>
  <Application>Microsoft Office PowerPoint</Application>
  <PresentationFormat>Widescreen</PresentationFormat>
  <Paragraphs>103</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Abril Titling</vt:lpstr>
      <vt:lpstr>Apple Color Emoji</vt:lpstr>
      <vt:lpstr>Arial</vt:lpstr>
      <vt:lpstr>Calibri</vt:lpstr>
      <vt:lpstr>Proxima Nova</vt:lpstr>
      <vt:lpstr>DISC_Backup</vt:lpstr>
      <vt:lpstr>Quotes on Trust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is the foundation of  The Five Behaviors of a Cohesive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Quotes on Trust</dc:title>
  <cp:lastModifiedBy>Kristeen Bullwinkle</cp:lastModifiedBy>
  <cp:revision>4</cp:revision>
  <dcterms:modified xsi:type="dcterms:W3CDTF">2021-11-09T14:54:24Z</dcterms:modified>
</cp:coreProperties>
</file>