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6" r:id="rId1"/>
  </p:sldMasterIdLst>
  <p:notesMasterIdLst>
    <p:notesMasterId r:id="rId31"/>
  </p:notesMasterIdLst>
  <p:sldIdLst>
    <p:sldId id="263"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289" r:id="rId27"/>
    <p:sldId id="317" r:id="rId28"/>
    <p:sldId id="318" r:id="rId29"/>
    <p:sldId id="319" r:id="rId30"/>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AF4"/>
    <a:srgbClr val="FFFFFF"/>
    <a:srgbClr val="2B216D"/>
    <a:srgbClr val="929292"/>
    <a:srgbClr val="0505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750" autoAdjust="0"/>
    <p:restoredTop sz="94538"/>
  </p:normalViewPr>
  <p:slideViewPr>
    <p:cSldViewPr snapToGrid="0" snapToObjects="1">
      <p:cViewPr varScale="1">
        <p:scale>
          <a:sx n="84" d="100"/>
          <a:sy n="84" d="100"/>
        </p:scale>
        <p:origin x="126"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C7FC3EA-28D9-4737-B673-32658646BCAB}" type="datetimeFigureOut">
              <a:rPr lang="en-US"/>
              <a:pPr>
                <a:defRPr/>
              </a:pPr>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3CB2764-DE38-4E2D-89F6-140071AA1B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tif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6" name="Rectangle 26"/>
          <p:cNvSpPr/>
          <p:nvPr userDrawn="1"/>
        </p:nvSpPr>
        <p:spPr>
          <a:xfrm>
            <a:off x="3865563" y="4524375"/>
            <a:ext cx="8326437" cy="233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42"/>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8" name="TextBox 8"/>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60B0C1C9-2734-4433-9868-1D69664CF5D8}"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46" name="Picture Placeholder 45"/>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40" name="Text Placeholder 39"/>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_Three Content w/ Photos">
    <p:bg>
      <p:bgPr>
        <a:solidFill>
          <a:schemeClr val="bg1"/>
        </a:solidFill>
        <a:effectLst/>
      </p:bgPr>
    </p:bg>
    <p:spTree>
      <p:nvGrpSpPr>
        <p:cNvPr id="1" name=""/>
        <p:cNvGrpSpPr/>
        <p:nvPr/>
      </p:nvGrpSpPr>
      <p:grpSpPr>
        <a:xfrm>
          <a:off x="0" y="0"/>
          <a:ext cx="0" cy="0"/>
          <a:chOff x="0" y="0"/>
          <a:chExt cx="0" cy="0"/>
        </a:xfrm>
      </p:grpSpPr>
      <p:pic>
        <p:nvPicPr>
          <p:cNvPr id="9"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0"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5" name="Text Placeholder 4"/>
          <p:cNvSpPr>
            <a:spLocks noGrp="1"/>
          </p:cNvSpPr>
          <p:nvPr>
            <p:ph type="body" sz="quarter" idx="10"/>
          </p:nvPr>
        </p:nvSpPr>
        <p:spPr>
          <a:xfrm>
            <a:off x="1333398" y="3839342"/>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3"/>
          </p:nvPr>
        </p:nvSpPr>
        <p:spPr>
          <a:xfrm>
            <a:off x="1228589" y="2259476"/>
            <a:ext cx="1434998" cy="1313481"/>
          </a:xfrm>
        </p:spPr>
        <p:txBody>
          <a:bodyPr rtlCol="0">
            <a:normAutofit/>
          </a:bodyPr>
          <a:lstStyle>
            <a:lvl1pPr marL="0" indent="0">
              <a:buNone/>
              <a:defRPr/>
            </a:lvl1pPr>
          </a:lstStyle>
          <a:p>
            <a:pPr lvl="0"/>
            <a:r>
              <a:rPr lang="en-US" noProof="0" dirty="0"/>
              <a:t>Click icon to add picture</a:t>
            </a:r>
          </a:p>
        </p:txBody>
      </p:sp>
      <p:sp>
        <p:nvSpPr>
          <p:cNvPr id="18" name="Picture Placeholder 6"/>
          <p:cNvSpPr>
            <a:spLocks noGrp="1"/>
          </p:cNvSpPr>
          <p:nvPr>
            <p:ph type="pic" sz="quarter" idx="16"/>
          </p:nvPr>
        </p:nvSpPr>
        <p:spPr>
          <a:xfrm>
            <a:off x="4838818" y="2259477"/>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19" name="Picture Placeholder 6"/>
          <p:cNvSpPr>
            <a:spLocks noGrp="1"/>
          </p:cNvSpPr>
          <p:nvPr>
            <p:ph type="pic" sz="quarter" idx="17"/>
          </p:nvPr>
        </p:nvSpPr>
        <p:spPr>
          <a:xfrm>
            <a:off x="8449047" y="2259476"/>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34" name="Text Placeholder 4"/>
          <p:cNvSpPr>
            <a:spLocks noGrp="1"/>
          </p:cNvSpPr>
          <p:nvPr>
            <p:ph type="body" sz="quarter" idx="18"/>
          </p:nvPr>
        </p:nvSpPr>
        <p:spPr>
          <a:xfrm>
            <a:off x="4943627" y="3839341"/>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35" name="Text Placeholder 4"/>
          <p:cNvSpPr>
            <a:spLocks noGrp="1"/>
          </p:cNvSpPr>
          <p:nvPr>
            <p:ph type="body" sz="quarter" idx="19"/>
          </p:nvPr>
        </p:nvSpPr>
        <p:spPr>
          <a:xfrm>
            <a:off x="8553856" y="3839340"/>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_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Content Placeholder 2"/>
          <p:cNvSpPr>
            <a:spLocks noGrp="1"/>
          </p:cNvSpPr>
          <p:nvPr>
            <p:ph sz="half" idx="1"/>
          </p:nvPr>
        </p:nvSpPr>
        <p:spPr>
          <a:xfrm>
            <a:off x="1158240" y="2160633"/>
            <a:ext cx="4937760" cy="3514953"/>
          </a:xfrm>
        </p:spPr>
        <p:txBody>
          <a:bodyPr/>
          <a:lstStyle/>
          <a:p>
            <a:pPr lvl="0"/>
            <a:r>
              <a:rPr lang="en-US"/>
              <a:t>Click to edit Master text styles</a:t>
            </a:r>
          </a:p>
        </p:txBody>
      </p:sp>
      <p:sp>
        <p:nvSpPr>
          <p:cNvPr id="4" name="Content Placeholder 3"/>
          <p:cNvSpPr>
            <a:spLocks noGrp="1"/>
          </p:cNvSpPr>
          <p:nvPr>
            <p:ph sz="half" idx="2"/>
          </p:nvPr>
        </p:nvSpPr>
        <p:spPr>
          <a:xfrm>
            <a:off x="6278881" y="2160634"/>
            <a:ext cx="4937760" cy="3514953"/>
          </a:xfrm>
        </p:spPr>
        <p:txBody>
          <a:bodyPr/>
          <a:lstStyle/>
          <a:p>
            <a:pPr lvl="0"/>
            <a:r>
              <a:rPr lang="en-US"/>
              <a:t>Click to edit Master text styles</a:t>
            </a:r>
          </a:p>
        </p:txBody>
      </p:sp>
      <p:sp>
        <p:nvSpPr>
          <p:cNvPr id="12"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_Three Content">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9"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7" name="Content Placeholder 2"/>
          <p:cNvSpPr>
            <a:spLocks noGrp="1"/>
          </p:cNvSpPr>
          <p:nvPr>
            <p:ph sz="half" idx="1"/>
          </p:nvPr>
        </p:nvSpPr>
        <p:spPr>
          <a:xfrm>
            <a:off x="1223403" y="2145624"/>
            <a:ext cx="3311435" cy="3545727"/>
          </a:xfrm>
        </p:spPr>
        <p:txBody>
          <a:bodyPr/>
          <a:lstStyle>
            <a:lvl1pPr marL="0" indent="0">
              <a:buNone/>
              <a:defRPr/>
            </a:lvl1pPr>
          </a:lstStyle>
          <a:p>
            <a:pPr lvl="0"/>
            <a:r>
              <a:rPr lang="en-US"/>
              <a:t>Click to edit Master text styles</a:t>
            </a:r>
          </a:p>
        </p:txBody>
      </p:sp>
      <p:sp>
        <p:nvSpPr>
          <p:cNvPr id="8" name="Content Placeholder 3"/>
          <p:cNvSpPr>
            <a:spLocks noGrp="1"/>
          </p:cNvSpPr>
          <p:nvPr>
            <p:ph sz="half" idx="2"/>
          </p:nvPr>
        </p:nvSpPr>
        <p:spPr>
          <a:xfrm>
            <a:off x="4699212" y="2145624"/>
            <a:ext cx="3209109" cy="3545727"/>
          </a:xfrm>
        </p:spPr>
        <p:txBody>
          <a:bodyPr/>
          <a:lstStyle>
            <a:lvl1pPr marL="0" indent="0">
              <a:buNone/>
              <a:defRPr/>
            </a:lvl1pPr>
          </a:lstStyle>
          <a:p>
            <a:pPr lvl="0"/>
            <a:r>
              <a:rPr lang="en-US"/>
              <a:t>Click to edit Master text styles</a:t>
            </a:r>
          </a:p>
        </p:txBody>
      </p:sp>
      <p:sp>
        <p:nvSpPr>
          <p:cNvPr id="12" name="Content Placeholder 3"/>
          <p:cNvSpPr>
            <a:spLocks noGrp="1"/>
          </p:cNvSpPr>
          <p:nvPr>
            <p:ph sz="half" idx="13"/>
          </p:nvPr>
        </p:nvSpPr>
        <p:spPr>
          <a:xfrm>
            <a:off x="8072695" y="2145625"/>
            <a:ext cx="3209109" cy="3545727"/>
          </a:xfrm>
        </p:spPr>
        <p:txBody>
          <a:bodyPr/>
          <a:lstStyle>
            <a:lvl1pPr marL="0" indent="0">
              <a:buNone/>
              <a:defRPr/>
            </a:lvl1pPr>
          </a:lstStyle>
          <a:p>
            <a:pPr lvl="0"/>
            <a:r>
              <a:rPr lang="en-US"/>
              <a:t>Click to edit Master text styles</a:t>
            </a:r>
          </a:p>
        </p:txBody>
      </p:sp>
      <p:sp>
        <p:nvSpPr>
          <p:cNvPr id="13"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_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8" name="Picture 11"/>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Text Placeholder 2"/>
          <p:cNvSpPr>
            <a:spLocks noGrp="1"/>
          </p:cNvSpPr>
          <p:nvPr>
            <p:ph type="body" idx="1"/>
          </p:nvPr>
        </p:nvSpPr>
        <p:spPr>
          <a:xfrm>
            <a:off x="115824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8240" y="2851355"/>
            <a:ext cx="4937760" cy="3378200"/>
          </a:xfrm>
        </p:spPr>
        <p:txBody>
          <a:bodyPr/>
          <a:lstStyle>
            <a:lvl1pPr marL="91440" indent="0">
              <a:buNone/>
              <a:defRPr/>
            </a:lvl1pPr>
          </a:lstStyle>
          <a:p>
            <a:pPr lvl="0"/>
            <a:r>
              <a:rPr lang="en-US"/>
              <a:t>Click to edit Master text styles</a:t>
            </a:r>
          </a:p>
        </p:txBody>
      </p:sp>
      <p:sp>
        <p:nvSpPr>
          <p:cNvPr id="5" name="Text Placeholder 4"/>
          <p:cNvSpPr>
            <a:spLocks noGrp="1"/>
          </p:cNvSpPr>
          <p:nvPr>
            <p:ph type="body" sz="quarter" idx="3"/>
          </p:nvPr>
        </p:nvSpPr>
        <p:spPr>
          <a:xfrm>
            <a:off x="627888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851355"/>
            <a:ext cx="4937760" cy="3378200"/>
          </a:xfrm>
        </p:spPr>
        <p:txBody>
          <a:bodyPr/>
          <a:lstStyle>
            <a:lvl1pPr marL="91440" indent="0">
              <a:buNone/>
              <a:defRPr/>
            </a:lvl1pPr>
          </a:lstStyle>
          <a:p>
            <a:pPr lvl="0"/>
            <a:r>
              <a:rPr lang="en-US"/>
              <a:t>Click to edit Master text styles</a:t>
            </a:r>
          </a:p>
        </p:txBody>
      </p:sp>
      <p:sp>
        <p:nvSpPr>
          <p:cNvPr id="14"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3311435" cy="4023360"/>
          </a:xfrm>
        </p:spPr>
        <p:txBody>
          <a:bodyPr/>
          <a:lstStyle>
            <a:lvl1pPr marL="137160" indent="0">
              <a:buNone/>
              <a:defRPr/>
            </a:lvl1pPr>
          </a:lstStyle>
          <a:p>
            <a:pPr lvl="0"/>
            <a:r>
              <a:rPr lang="en-US"/>
              <a:t>Click to edit Master text styles</a:t>
            </a:r>
          </a:p>
        </p:txBody>
      </p:sp>
      <p:sp>
        <p:nvSpPr>
          <p:cNvPr id="4" name="Content Placeholder 3"/>
          <p:cNvSpPr>
            <a:spLocks noGrp="1"/>
          </p:cNvSpPr>
          <p:nvPr>
            <p:ph sz="half" idx="2"/>
          </p:nvPr>
        </p:nvSpPr>
        <p:spPr>
          <a:xfrm>
            <a:off x="4573088" y="1845734"/>
            <a:ext cx="3209109" cy="4023360"/>
          </a:xfrm>
        </p:spPr>
        <p:txBody>
          <a:bodyPr/>
          <a:lstStyle>
            <a:lvl1pPr marL="137160" indent="0">
              <a:buNone/>
              <a:defRPr/>
            </a:lvl1pPr>
          </a:lstStyle>
          <a:p>
            <a:pPr lvl="0"/>
            <a:r>
              <a:rPr lang="en-US"/>
              <a:t>Click to edit Master text styles</a:t>
            </a:r>
          </a:p>
        </p:txBody>
      </p:sp>
      <p:sp>
        <p:nvSpPr>
          <p:cNvPr id="9" name="Content Placeholder 3"/>
          <p:cNvSpPr>
            <a:spLocks noGrp="1"/>
          </p:cNvSpPr>
          <p:nvPr>
            <p:ph sz="half" idx="13"/>
          </p:nvPr>
        </p:nvSpPr>
        <p:spPr>
          <a:xfrm>
            <a:off x="7946571" y="1845735"/>
            <a:ext cx="3209109" cy="4023360"/>
          </a:xfrm>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_Content with Caption - Two Column">
    <p:spTree>
      <p:nvGrpSpPr>
        <p:cNvPr id="1" name=""/>
        <p:cNvGrpSpPr/>
        <p:nvPr/>
      </p:nvGrpSpPr>
      <p:grpSpPr>
        <a:xfrm>
          <a:off x="0" y="0"/>
          <a:ext cx="0" cy="0"/>
          <a:chOff x="0" y="0"/>
          <a:chExt cx="0" cy="0"/>
        </a:xfrm>
      </p:grpSpPr>
      <p:sp>
        <p:nvSpPr>
          <p:cNvPr id="5" name="Rectangle 10"/>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6"/>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7"/>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8" name="TextBox 8"/>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509D0850-10B2-465F-B91B-8388DA485800}"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9" name="TextBox 9"/>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1090627" y="2284757"/>
            <a:ext cx="6605814"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12" name="Title 15"/>
          <p:cNvSpPr>
            <a:spLocks noGrp="1"/>
          </p:cNvSpPr>
          <p:nvPr>
            <p:ph type="title"/>
          </p:nvPr>
        </p:nvSpPr>
        <p:spPr>
          <a:xfrm>
            <a:off x="594692" y="812871"/>
            <a:ext cx="7182213" cy="800701"/>
          </a:xfrm>
        </p:spPr>
        <p:txBody>
          <a:bodyPr/>
          <a:lstStyle>
            <a:lvl1pPr>
              <a:defRPr sz="4400"/>
            </a:lvl1pPr>
          </a:lstStyle>
          <a:p>
            <a:r>
              <a:rPr lang="en-US"/>
              <a:t>Click to edit Master title style</a:t>
            </a:r>
            <a:endParaRPr lang="en-US" dirty="0"/>
          </a:p>
        </p:txBody>
      </p:sp>
      <p:sp>
        <p:nvSpPr>
          <p:cNvPr id="10"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ntent with Caption - Two Column">
    <p:spTree>
      <p:nvGrpSpPr>
        <p:cNvPr id="1" name=""/>
        <p:cNvGrpSpPr/>
        <p:nvPr/>
      </p:nvGrpSpPr>
      <p:grpSpPr>
        <a:xfrm>
          <a:off x="0" y="0"/>
          <a:ext cx="0" cy="0"/>
          <a:chOff x="0" y="0"/>
          <a:chExt cx="0" cy="0"/>
        </a:xfrm>
      </p:grpSpPr>
      <p:sp>
        <p:nvSpPr>
          <p:cNvPr id="5" name="Rectangle 10"/>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6"/>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C26B03C7-2421-4A28-A90E-18EF140D351E}"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7" name="TextBox 7"/>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544285" y="2341555"/>
            <a:ext cx="7064829"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9" name="Title 9"/>
          <p:cNvSpPr>
            <a:spLocks noGrp="1"/>
          </p:cNvSpPr>
          <p:nvPr>
            <p:ph type="title"/>
          </p:nvPr>
        </p:nvSpPr>
        <p:spPr>
          <a:xfrm>
            <a:off x="544285" y="700440"/>
            <a:ext cx="7064829" cy="1509149"/>
          </a:xfrm>
        </p:spPr>
        <p:txBody>
          <a:bodyPr/>
          <a:lstStyle/>
          <a:p>
            <a:r>
              <a:rPr lang="en-US"/>
              <a:t>Click to edit Master title style</a:t>
            </a:r>
            <a:endParaRPr lang="en-US" dirty="0"/>
          </a:p>
        </p:txBody>
      </p:sp>
      <p:sp>
        <p:nvSpPr>
          <p:cNvPr id="8"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_Title Slide (Large Dots)">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srcRect/>
          <a:stretch>
            <a:fillRect/>
          </a:stretch>
        </p:blipFill>
        <p:spPr bwMode="auto">
          <a:xfrm>
            <a:off x="39688" y="5253038"/>
            <a:ext cx="3949700" cy="636587"/>
          </a:xfrm>
          <a:prstGeom prst="rect">
            <a:avLst/>
          </a:prstGeom>
          <a:noFill/>
          <a:ln w="9525">
            <a:noFill/>
            <a:miter lim="800000"/>
            <a:headEnd/>
            <a:tailEnd/>
          </a:ln>
        </p:spPr>
      </p:pic>
      <p:sp>
        <p:nvSpPr>
          <p:cNvPr id="6" name="TextBox 42"/>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1" name="Picture Placeholder 10"/>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12" name="Title 1"/>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3" name="Text Placeholder 39"/>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ontent with Caption - Three Column">
    <p:spTree>
      <p:nvGrpSpPr>
        <p:cNvPr id="1" name=""/>
        <p:cNvGrpSpPr/>
        <p:nvPr/>
      </p:nvGrpSpPr>
      <p:grpSpPr>
        <a:xfrm>
          <a:off x="0" y="0"/>
          <a:ext cx="0" cy="0"/>
          <a:chOff x="0" y="0"/>
          <a:chExt cx="0" cy="0"/>
        </a:xfrm>
      </p:grpSpPr>
      <p:sp>
        <p:nvSpPr>
          <p:cNvPr id="5" name="Rectangle 9"/>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1"/>
                </a:solidFill>
                <a:latin typeface="+mn-lt"/>
                <a:cs typeface="+mn-cs"/>
              </a:rPr>
              <a:t>p</a:t>
            </a:r>
            <a:fld id="{CA272C88-CF56-424A-8224-BF3BCC89F3BB}" type="slidenum">
              <a:rPr lang="en-US" sz="1000">
                <a:solidFill>
                  <a:schemeClr val="bg1"/>
                </a:solidFill>
                <a:latin typeface="+mn-lt"/>
                <a:cs typeface="+mn-cs"/>
              </a:rPr>
              <a:pPr algn="r" fontAlgn="auto">
                <a:spcBef>
                  <a:spcPts val="0"/>
                </a:spcBef>
                <a:spcAft>
                  <a:spcPts val="0"/>
                </a:spcAft>
                <a:defRPr/>
              </a:pPr>
              <a:t>‹#›</a:t>
            </a:fld>
            <a:endParaRPr lang="en-US" sz="1000" dirty="0" err="1">
              <a:solidFill>
                <a:schemeClr val="bg1"/>
              </a:solidFill>
              <a:latin typeface="+mn-lt"/>
              <a:cs typeface="+mn-cs"/>
            </a:endParaRPr>
          </a:p>
        </p:txBody>
      </p:sp>
      <p:sp>
        <p:nvSpPr>
          <p:cNvPr id="7" name="TextBox 6"/>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3" name="Content Placeholder 2"/>
          <p:cNvSpPr>
            <a:spLocks noGrp="1"/>
          </p:cNvSpPr>
          <p:nvPr>
            <p:ph idx="1"/>
          </p:nvPr>
        </p:nvSpPr>
        <p:spPr>
          <a:xfrm>
            <a:off x="3980043" y="997131"/>
            <a:ext cx="3755571"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2" name="Content Placeholder 2"/>
          <p:cNvSpPr>
            <a:spLocks noGrp="1"/>
          </p:cNvSpPr>
          <p:nvPr>
            <p:ph idx="11"/>
          </p:nvPr>
        </p:nvSpPr>
        <p:spPr>
          <a:xfrm>
            <a:off x="512754" y="997131"/>
            <a:ext cx="3102429"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471338" y="1015148"/>
            <a:ext cx="3352800" cy="4845720"/>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F63D5141-755F-4BC4-A9DE-1E58A44890EF}"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Title 1"/>
          <p:cNvSpPr>
            <a:spLocks noGrp="1"/>
          </p:cNvSpPr>
          <p:nvPr>
            <p:ph type="title"/>
          </p:nvPr>
        </p:nvSpPr>
        <p:spPr>
          <a:xfrm>
            <a:off x="1097280" y="580344"/>
            <a:ext cx="10058400" cy="145075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2254296"/>
            <a:ext cx="10058400" cy="4023360"/>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mp; Text">
    <p:spTree>
      <p:nvGrpSpPr>
        <p:cNvPr id="1" name=""/>
        <p:cNvGrpSpPr/>
        <p:nvPr/>
      </p:nvGrpSpPr>
      <p:grpSpPr>
        <a:xfrm>
          <a:off x="0" y="0"/>
          <a:ext cx="0" cy="0"/>
          <a:chOff x="0" y="0"/>
          <a:chExt cx="0" cy="0"/>
        </a:xfrm>
      </p:grpSpPr>
      <p:pic>
        <p:nvPicPr>
          <p:cNvPr id="4" name="Picture 6"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CCF81B48-8F18-4F15-B46D-50431C28D5D9}"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Vertical Title 1"/>
          <p:cNvSpPr>
            <a:spLocks noGrp="1"/>
          </p:cNvSpPr>
          <p:nvPr>
            <p:ph type="title" orient="vert"/>
          </p:nvPr>
        </p:nvSpPr>
        <p:spPr>
          <a:xfrm>
            <a:off x="8724900" y="55029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550289"/>
            <a:ext cx="7734300" cy="5757422"/>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S_quote">
    <p:spTree>
      <p:nvGrpSpPr>
        <p:cNvPr id="1" name=""/>
        <p:cNvGrpSpPr/>
        <p:nvPr/>
      </p:nvGrpSpPr>
      <p:grpSpPr>
        <a:xfrm>
          <a:off x="0" y="0"/>
          <a:ext cx="0" cy="0"/>
          <a:chOff x="0" y="0"/>
          <a:chExt cx="0" cy="0"/>
        </a:xfrm>
      </p:grpSpPr>
      <p:pic>
        <p:nvPicPr>
          <p:cNvPr id="4" name="Picture 26" descr="Picture 26"/>
          <p:cNvPicPr>
            <a:picLocks noChangeAspect="1"/>
          </p:cNvPicPr>
          <p:nvPr/>
        </p:nvPicPr>
        <p:blipFill>
          <a:blip r:embed="rId2"/>
          <a:srcRect/>
          <a:stretch>
            <a:fillRect/>
          </a:stretch>
        </p:blipFill>
        <p:spPr bwMode="auto">
          <a:xfrm>
            <a:off x="179388" y="6221413"/>
            <a:ext cx="782637" cy="517525"/>
          </a:xfrm>
          <a:prstGeom prst="rect">
            <a:avLst/>
          </a:prstGeom>
          <a:noFill/>
          <a:ln w="12700">
            <a:noFill/>
            <a:miter lim="400000"/>
            <a:headEnd/>
            <a:tailEnd/>
          </a:ln>
        </p:spPr>
      </p:pic>
      <p:sp>
        <p:nvSpPr>
          <p:cNvPr id="5" name="TextBox 27"/>
          <p:cNvSpPr txBox="1">
            <a:spLocks noChangeArrowheads="1"/>
          </p:cNvSpPr>
          <p:nvPr/>
        </p:nvSpPr>
        <p:spPr bwMode="auto">
          <a:xfrm>
            <a:off x="8783638" y="6462713"/>
            <a:ext cx="3184525" cy="217487"/>
          </a:xfrm>
          <a:prstGeom prst="rect">
            <a:avLst/>
          </a:prstGeom>
          <a:noFill/>
          <a:ln w="12700">
            <a:noFill/>
            <a:miter lim="400000"/>
            <a:headEnd/>
            <a:tailEnd/>
          </a:ln>
        </p:spPr>
        <p:txBody>
          <a:bodyPr lIns="45719" rIns="45719" anchor="ctr">
            <a:spAutoFit/>
          </a:bodyPr>
          <a:lstStyle/>
          <a:p>
            <a:pPr algn="r" hangingPunct="0"/>
            <a:r>
              <a:rPr lang="en-US" sz="800"/>
              <a:t>DiSC® and The Five Behaviors™ are registered trademarks of Wiley.</a:t>
            </a:r>
          </a:p>
        </p:txBody>
      </p:sp>
      <p:sp>
        <p:nvSpPr>
          <p:cNvPr id="6" name="TextBox 6"/>
          <p:cNvSpPr txBox="1">
            <a:spLocks noChangeArrowheads="1"/>
          </p:cNvSpPr>
          <p:nvPr/>
        </p:nvSpPr>
        <p:spPr bwMode="auto">
          <a:xfrm>
            <a:off x="1143000" y="6462713"/>
            <a:ext cx="804863" cy="217487"/>
          </a:xfrm>
          <a:prstGeom prst="rect">
            <a:avLst/>
          </a:prstGeom>
          <a:noFill/>
          <a:ln w="12700">
            <a:noFill/>
            <a:miter lim="400000"/>
            <a:headEnd/>
            <a:tailEnd/>
          </a:ln>
        </p:spPr>
        <p:txBody>
          <a:bodyPr lIns="45719" rIns="45719" anchor="ctr">
            <a:spAutoFit/>
          </a:bodyPr>
          <a:lstStyle/>
          <a:p>
            <a:pPr hangingPunct="0"/>
            <a:r>
              <a:rPr lang="en-US" sz="800"/>
              <a:t>discprofile.com</a:t>
            </a:r>
          </a:p>
        </p:txBody>
      </p:sp>
      <p:pic>
        <p:nvPicPr>
          <p:cNvPr id="7" name="Picture 30" descr="Picture 30"/>
          <p:cNvPicPr>
            <a:picLocks noChangeAspect="1"/>
          </p:cNvPicPr>
          <p:nvPr/>
        </p:nvPicPr>
        <p:blipFill>
          <a:blip r:embed="rId3"/>
          <a:srcRect/>
          <a:stretch>
            <a:fillRect/>
          </a:stretch>
        </p:blipFill>
        <p:spPr bwMode="auto">
          <a:xfrm>
            <a:off x="595313" y="1854200"/>
            <a:ext cx="88900" cy="4203700"/>
          </a:xfrm>
          <a:prstGeom prst="rect">
            <a:avLst/>
          </a:prstGeom>
          <a:noFill/>
          <a:ln w="12700">
            <a:noFill/>
            <a:miter lim="400000"/>
            <a:headEnd/>
            <a:tailEnd/>
          </a:ln>
        </p:spPr>
      </p:pic>
      <p:pic>
        <p:nvPicPr>
          <p:cNvPr id="8" name="Picture 29" descr="Picture 29"/>
          <p:cNvPicPr>
            <a:picLocks noChangeAspect="1"/>
          </p:cNvPicPr>
          <p:nvPr/>
        </p:nvPicPr>
        <p:blipFill>
          <a:blip r:embed="rId4"/>
          <a:srcRect/>
          <a:stretch>
            <a:fillRect/>
          </a:stretch>
        </p:blipFill>
        <p:spPr bwMode="auto">
          <a:xfrm>
            <a:off x="-492125" y="112713"/>
            <a:ext cx="2173288" cy="2173287"/>
          </a:xfrm>
          <a:prstGeom prst="rect">
            <a:avLst/>
          </a:prstGeom>
          <a:noFill/>
          <a:ln w="12700">
            <a:noFill/>
            <a:miter lim="400000"/>
            <a:headEnd/>
            <a:tailEnd/>
          </a:ln>
        </p:spPr>
      </p:pic>
      <p:pic>
        <p:nvPicPr>
          <p:cNvPr id="9" name="Picture 5" descr="Picture 5"/>
          <p:cNvPicPr>
            <a:picLocks noChangeAspect="1"/>
          </p:cNvPicPr>
          <p:nvPr/>
        </p:nvPicPr>
        <p:blipFill>
          <a:blip r:embed="rId5"/>
          <a:srcRect/>
          <a:stretch>
            <a:fillRect/>
          </a:stretch>
        </p:blipFill>
        <p:spPr bwMode="auto">
          <a:xfrm>
            <a:off x="280988" y="673100"/>
            <a:ext cx="977900" cy="927100"/>
          </a:xfrm>
          <a:prstGeom prst="rect">
            <a:avLst/>
          </a:prstGeom>
          <a:noFill/>
          <a:ln w="12700">
            <a:noFill/>
            <a:miter lim="400000"/>
            <a:headEnd/>
            <a:tailEnd/>
          </a:ln>
        </p:spPr>
      </p:pic>
      <p:sp>
        <p:nvSpPr>
          <p:cNvPr id="122" name="Body Level One…"/>
          <p:cNvSpPr txBox="1">
            <a:spLocks noGrp="1"/>
          </p:cNvSpPr>
          <p:nvPr>
            <p:ph type="body" sz="half" idx="1"/>
          </p:nvPr>
        </p:nvSpPr>
        <p:spPr>
          <a:xfrm>
            <a:off x="1118622" y="2986576"/>
            <a:ext cx="9097562" cy="1855063"/>
          </a:xfrm>
          <a:prstGeom prst="rect">
            <a:avLst/>
          </a:prstGeom>
        </p:spPr>
        <p:txBody>
          <a:bodyPr anchor="ctr"/>
          <a:lstStyle>
            <a:lvl1pPr indent="0">
              <a:buClrTx/>
              <a:buSzTx/>
              <a:buFontTx/>
              <a:buNone/>
              <a:defRPr sz="5800">
                <a:latin typeface="Abril Titling"/>
                <a:ea typeface="Abril Titling"/>
                <a:cs typeface="Abril Titling"/>
                <a:sym typeface="Abril Titling"/>
              </a:defRPr>
            </a:lvl1pPr>
            <a:lvl2pPr marL="579990" indent="-378822">
              <a:buClrTx/>
              <a:buFontTx/>
              <a:defRPr sz="5800">
                <a:latin typeface="Abril Titling"/>
                <a:ea typeface="Abril Titling"/>
                <a:cs typeface="Abril Titling"/>
                <a:sym typeface="Abril Titling"/>
              </a:defRPr>
            </a:lvl2pPr>
            <a:lvl3pPr marL="826008" indent="-441960">
              <a:buClrTx/>
              <a:buFontTx/>
              <a:defRPr sz="5800">
                <a:latin typeface="Abril Titling"/>
                <a:ea typeface="Abril Titling"/>
                <a:cs typeface="Abril Titling"/>
                <a:sym typeface="Abril Titling"/>
              </a:defRPr>
            </a:lvl3pPr>
            <a:lvl4pPr marL="1097280" indent="-530352">
              <a:buClrTx/>
              <a:buFontTx/>
              <a:defRPr sz="5800">
                <a:latin typeface="Abril Titling"/>
                <a:ea typeface="Abril Titling"/>
                <a:cs typeface="Abril Titling"/>
                <a:sym typeface="Abril Titling"/>
              </a:defRPr>
            </a:lvl4pPr>
            <a:lvl5pPr marL="1339088" indent="-589280">
              <a:buClrTx/>
              <a:buFontTx/>
              <a:defRPr sz="5800">
                <a:latin typeface="Abril Titling"/>
                <a:ea typeface="Abril Titling"/>
                <a:cs typeface="Abril Titling"/>
                <a:sym typeface="Abril Titling"/>
              </a:defRPr>
            </a:lvl5pPr>
          </a:lstStyle>
          <a:p>
            <a:r>
              <a:t>Body Level One</a:t>
            </a:r>
          </a:p>
          <a:p>
            <a:pPr lvl="1"/>
            <a:r>
              <a:t>Body Level Two</a:t>
            </a:r>
          </a:p>
          <a:p>
            <a:pPr lvl="2"/>
            <a:r>
              <a:t>Body Level Three</a:t>
            </a:r>
          </a:p>
          <a:p>
            <a:pPr lvl="3"/>
            <a:r>
              <a:t>Body Level Four</a:t>
            </a:r>
          </a:p>
          <a:p>
            <a:pPr lvl="4"/>
            <a:r>
              <a:t>Body Level Five</a:t>
            </a:r>
          </a:p>
        </p:txBody>
      </p:sp>
      <p:sp>
        <p:nvSpPr>
          <p:cNvPr id="123" name="Text Placeholder 9"/>
          <p:cNvSpPr>
            <a:spLocks noGrp="1"/>
          </p:cNvSpPr>
          <p:nvPr>
            <p:ph type="body" sz="quarter" idx="21"/>
          </p:nvPr>
        </p:nvSpPr>
        <p:spPr>
          <a:xfrm>
            <a:off x="1118622" y="5214885"/>
            <a:ext cx="5159376" cy="421965"/>
          </a:xfrm>
          <a:prstGeom prst="rect">
            <a:avLst/>
          </a:prstGeom>
        </p:spPr>
        <p:txBody>
          <a:bodyPr/>
          <a:lstStyle>
            <a:lvl1pPr marL="342900" indent="-342900">
              <a:buClr>
                <a:srgbClr val="929292"/>
              </a:buClr>
              <a:buSzPct val="65000"/>
              <a:buFont typeface="Apple Color Emoji"/>
              <a:buChar char="➖"/>
              <a:defRPr sz="2000">
                <a:solidFill>
                  <a:schemeClr val="accent1">
                    <a:alpha val="80000"/>
                  </a:schemeClr>
                </a:solidFill>
              </a:defRPr>
            </a:lvl1pPr>
          </a:lstStyle>
          <a:p>
            <a:pPr lvl="0"/>
            <a:r>
              <a:rPr lang="en-US"/>
              <a:t>Click to edit Master text styles</a:t>
            </a:r>
          </a:p>
        </p:txBody>
      </p:sp>
      <p:sp>
        <p:nvSpPr>
          <p:cNvPr id="10" name="Slide Number"/>
          <p:cNvSpPr txBox="1">
            <a:spLocks noGrp="1"/>
          </p:cNvSpPr>
          <p:nvPr>
            <p:ph type="sldNum" sz="quarter" idx="22"/>
          </p:nvPr>
        </p:nvSpPr>
        <p:spPr/>
        <p:txBody>
          <a:bodyPr/>
          <a:lstStyle>
            <a:lvl1pPr>
              <a:defRPr/>
            </a:lvl1pPr>
          </a:lstStyle>
          <a:p>
            <a:fld id="{3692F680-D42D-481D-A305-621876681229}" type="slidenum">
              <a:rPr lang="en-US"/>
              <a:pPr/>
              <a:t>‹#›</a:t>
            </a:fld>
            <a:endParaRPr lang="en-US"/>
          </a:p>
        </p:txBody>
      </p:sp>
    </p:spTree>
    <p:extLst>
      <p:ext uri="{BB962C8B-B14F-4D97-AF65-F5344CB8AC3E}">
        <p14:creationId xmlns:p14="http://schemas.microsoft.com/office/powerpoint/2010/main" val="347611890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_Section 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7" name="TextBox 42"/>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2" name="Picture Placeholder 11"/>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2788171 h 5149516"/>
              <a:gd name="connsiteX3" fmla="*/ 3866146 w 12192000"/>
              <a:gd name="connsiteY3" fmla="*/ 2788171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2788171"/>
                </a:lnTo>
                <a:lnTo>
                  <a:pt x="3866146" y="2788171"/>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75159" y="2990850"/>
            <a:ext cx="8038070"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0" name="Text Placeholder 3"/>
          <p:cNvSpPr>
            <a:spLocks noGrp="1"/>
          </p:cNvSpPr>
          <p:nvPr>
            <p:ph type="body" sz="quarter" idx="13"/>
          </p:nvPr>
        </p:nvSpPr>
        <p:spPr>
          <a:xfrm>
            <a:off x="4144475" y="4026305"/>
            <a:ext cx="2813033" cy="2446337"/>
          </a:xfrm>
        </p:spPr>
        <p:txBody>
          <a:bodyPr>
            <a:normAutofit/>
          </a:bodyPr>
          <a:lstStyle>
            <a:lvl2pPr marL="0" indent="0" algn="l">
              <a:buNone/>
              <a:defRPr sz="2600"/>
            </a:lvl2pPr>
          </a:lstStyle>
          <a:p>
            <a:pPr lvl="0"/>
            <a:r>
              <a:rPr lang="en-US" dirty="0"/>
              <a:t>Click to edit Master text styles</a:t>
            </a:r>
          </a:p>
        </p:txBody>
      </p:sp>
      <p:sp>
        <p:nvSpPr>
          <p:cNvPr id="11" name="Text Placeholder 3"/>
          <p:cNvSpPr>
            <a:spLocks noGrp="1"/>
          </p:cNvSpPr>
          <p:nvPr>
            <p:ph type="body" sz="quarter" idx="14"/>
          </p:nvPr>
        </p:nvSpPr>
        <p:spPr>
          <a:xfrm>
            <a:off x="7235837" y="4026304"/>
            <a:ext cx="2813033" cy="2446337"/>
          </a:xfrm>
        </p:spPr>
        <p:txBody>
          <a:bodyPr>
            <a:normAutofit/>
          </a:bodyPr>
          <a:lstStyle>
            <a:lvl2pPr marL="0" indent="0">
              <a:buNone/>
              <a:defRPr sz="2600"/>
            </a:lvl2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_Index Slide">
    <p:bg>
      <p:bgPr>
        <a:solidFill>
          <a:schemeClr val="tx1"/>
        </a:solidFill>
        <a:effectLst/>
      </p:bgPr>
    </p:bg>
    <p:spTree>
      <p:nvGrpSpPr>
        <p:cNvPr id="1" name=""/>
        <p:cNvGrpSpPr/>
        <p:nvPr/>
      </p:nvGrpSpPr>
      <p:grpSpPr>
        <a:xfrm>
          <a:off x="0" y="0"/>
          <a:ext cx="0" cy="0"/>
          <a:chOff x="0" y="0"/>
          <a:chExt cx="0" cy="0"/>
        </a:xfrm>
      </p:grpSpPr>
      <p:sp>
        <p:nvSpPr>
          <p:cNvPr id="4" name="TextBox 42"/>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2"/>
                </a:solidFill>
                <a:latin typeface="+mn-lt"/>
                <a:cs typeface="+mn-cs"/>
              </a:rPr>
              <a:t>DiSC® is a registered trademark of Wiley.</a:t>
            </a:r>
          </a:p>
        </p:txBody>
      </p:sp>
      <p:sp>
        <p:nvSpPr>
          <p:cNvPr id="5" name="TextBox 8"/>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solidFill>
                  <a:schemeClr val="bg2"/>
                </a:solidFill>
                <a:latin typeface="+mn-lt"/>
                <a:cs typeface="+mn-cs"/>
              </a:rPr>
              <a:t>discprofile.com</a:t>
            </a:r>
            <a:endParaRPr lang="en-US" sz="800" dirty="0">
              <a:solidFill>
                <a:schemeClr val="bg2"/>
              </a:solidFill>
              <a:latin typeface="+mn-lt"/>
              <a:cs typeface="+mn-cs"/>
            </a:endParaRPr>
          </a:p>
        </p:txBody>
      </p:sp>
      <p:pic>
        <p:nvPicPr>
          <p:cNvPr id="6" name="Picture 3" descr="discprofile"/>
          <p:cNvPicPr>
            <a:picLocks noChangeAspect="1"/>
          </p:cNvPicPr>
          <p:nvPr userDrawn="1"/>
        </p:nvPicPr>
        <p:blipFill>
          <a:blip r:embed="rId2"/>
          <a:srcRect/>
          <a:stretch>
            <a:fillRect/>
          </a:stretch>
        </p:blipFill>
        <p:spPr bwMode="auto">
          <a:xfrm>
            <a:off x="174625" y="6221413"/>
            <a:ext cx="787400" cy="517525"/>
          </a:xfrm>
          <a:prstGeom prst="rect">
            <a:avLst/>
          </a:prstGeom>
          <a:noFill/>
          <a:ln w="9525">
            <a:noFill/>
            <a:miter lim="800000"/>
            <a:headEnd/>
            <a:tailEnd/>
          </a:ln>
        </p:spPr>
      </p:pic>
      <p:sp>
        <p:nvSpPr>
          <p:cNvPr id="7" name="Oval 16"/>
          <p:cNvSpPr/>
          <p:nvPr userDrawn="1"/>
        </p:nvSpPr>
        <p:spPr>
          <a:xfrm>
            <a:off x="644525" y="1077913"/>
            <a:ext cx="1295400" cy="1263650"/>
          </a:xfrm>
          <a:prstGeom prst="ellipse">
            <a:avLst/>
          </a:prstGeom>
          <a:solidFill>
            <a:srgbClr val="EFEAF4">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20"/>
          <p:cNvCxnSpPr>
            <a:cxnSpLocks/>
            <a:stCxn id="17" idx="4"/>
            <a:endCxn id="25" idx="0"/>
          </p:cNvCxnSpPr>
          <p:nvPr userDrawn="1"/>
        </p:nvCxnSpPr>
        <p:spPr>
          <a:xfrm>
            <a:off x="1292225" y="2341563"/>
            <a:ext cx="0" cy="2805112"/>
          </a:xfrm>
          <a:prstGeom prst="line">
            <a:avLst/>
          </a:prstGeom>
          <a:ln w="25400">
            <a:solidFill>
              <a:srgbClr val="EFEAF4">
                <a:alpha val="7451"/>
              </a:srgbClr>
            </a:solidFill>
          </a:ln>
        </p:spPr>
        <p:style>
          <a:lnRef idx="1">
            <a:schemeClr val="accent1"/>
          </a:lnRef>
          <a:fillRef idx="0">
            <a:schemeClr val="accent1"/>
          </a:fillRef>
          <a:effectRef idx="0">
            <a:schemeClr val="accent1"/>
          </a:effectRef>
          <a:fontRef idx="minor">
            <a:schemeClr val="tx1"/>
          </a:fontRef>
        </p:style>
      </p:cxnSp>
      <p:sp>
        <p:nvSpPr>
          <p:cNvPr id="9" name="Oval 24"/>
          <p:cNvSpPr/>
          <p:nvPr userDrawn="1"/>
        </p:nvSpPr>
        <p:spPr>
          <a:xfrm>
            <a:off x="1233488" y="5146675"/>
            <a:ext cx="117475" cy="117475"/>
          </a:xfrm>
          <a:prstGeom prst="ellipse">
            <a:avLst/>
          </a:prstGeom>
          <a:solidFill>
            <a:srgbClr val="EFEAF4">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10"/>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B1890F93-2E2D-4428-8076-A7C9D83E4BE9}"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2" name="Title 1"/>
          <p:cNvSpPr>
            <a:spLocks noGrp="1"/>
          </p:cNvSpPr>
          <p:nvPr>
            <p:ph type="ctrTitle"/>
          </p:nvPr>
        </p:nvSpPr>
        <p:spPr>
          <a:xfrm>
            <a:off x="1233700" y="1760810"/>
            <a:ext cx="8168269" cy="876300"/>
          </a:xfrm>
          <a:ln>
            <a:noFill/>
          </a:ln>
        </p:spPr>
        <p:txBody>
          <a:bodyPr/>
          <a:lstStyle>
            <a:lvl1pPr algn="l">
              <a:lnSpc>
                <a:spcPct val="85000"/>
              </a:lnSpc>
              <a:defRPr sz="5800" spc="-50" baseline="0">
                <a:solidFill>
                  <a:schemeClr val="bg2"/>
                </a:solidFill>
              </a:defRPr>
            </a:lvl1pPr>
          </a:lstStyle>
          <a:p>
            <a:r>
              <a:rPr lang="en-US" dirty="0"/>
              <a:t>Click to edit Master title style</a:t>
            </a:r>
          </a:p>
        </p:txBody>
      </p:sp>
      <p:sp>
        <p:nvSpPr>
          <p:cNvPr id="14" name="Text Placeholder 13"/>
          <p:cNvSpPr>
            <a:spLocks noGrp="1"/>
          </p:cNvSpPr>
          <p:nvPr>
            <p:ph type="body" sz="quarter" idx="10"/>
          </p:nvPr>
        </p:nvSpPr>
        <p:spPr>
          <a:xfrm>
            <a:off x="1659253" y="2843953"/>
            <a:ext cx="3562350" cy="2517775"/>
          </a:xfrm>
        </p:spPr>
        <p:txBody>
          <a:bodyPr/>
          <a:lstStyle>
            <a:lvl1pPr marL="0" indent="0">
              <a:lnSpc>
                <a:spcPct val="70000"/>
              </a:lnSpc>
              <a:buNone/>
              <a:defRPr sz="2400">
                <a:solidFill>
                  <a:schemeClr val="bg2"/>
                </a:solidFill>
              </a:defRPr>
            </a:lvl1pPr>
            <a:lvl2pPr marL="201168" indent="0">
              <a:buNone/>
              <a:defRPr/>
            </a:lvl2pPr>
          </a:lstStyle>
          <a:p>
            <a:pPr lvl="0"/>
            <a:r>
              <a:rPr lang="en-US" dirty="0"/>
              <a:t>Click to edit Master text styles</a:t>
            </a:r>
          </a:p>
          <a:p>
            <a:pPr lvl="1"/>
            <a:r>
              <a:rPr lang="en-US" dirty="0"/>
              <a:t>Second level</a:t>
            </a:r>
          </a:p>
          <a:p>
            <a:pPr lvl="2"/>
            <a:r>
              <a:rPr lang="en-US" dirty="0"/>
              <a:t>Third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_Title">
    <p:bg>
      <p:bgPr>
        <a:solidFill>
          <a:schemeClr val="bg1"/>
        </a:solidFill>
        <a:effectLst/>
      </p:bgPr>
    </p:bg>
    <p:spTree>
      <p:nvGrpSpPr>
        <p:cNvPr id="1" name=""/>
        <p:cNvGrpSpPr/>
        <p:nvPr/>
      </p:nvGrpSpPr>
      <p:grpSpPr>
        <a:xfrm>
          <a:off x="0" y="0"/>
          <a:ext cx="0" cy="0"/>
          <a:chOff x="0" y="0"/>
          <a:chExt cx="0" cy="0"/>
        </a:xfrm>
      </p:grpSpPr>
      <p:pic>
        <p:nvPicPr>
          <p:cNvPr id="3"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4"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_Title and Content">
    <p:bg>
      <p:bgPr>
        <a:solidFill>
          <a:schemeClr val="bg1"/>
        </a:solidFill>
        <a:effectLst/>
      </p:bgPr>
    </p:bg>
    <p:spTree>
      <p:nvGrpSpPr>
        <p:cNvPr id="1" name=""/>
        <p:cNvGrpSpPr/>
        <p:nvPr/>
      </p:nvGrpSpPr>
      <p:grpSpPr>
        <a:xfrm>
          <a:off x="0" y="0"/>
          <a:ext cx="0" cy="0"/>
          <a:chOff x="0" y="0"/>
          <a:chExt cx="0" cy="0"/>
        </a:xfrm>
      </p:grpSpPr>
      <p:pic>
        <p:nvPicPr>
          <p:cNvPr id="4"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5"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p:cNvSpPr>
            <a:spLocks noGrp="1"/>
          </p:cNvSpPr>
          <p:nvPr>
            <p:ph type="body" sz="quarter" idx="10"/>
          </p:nvPr>
        </p:nvSpPr>
        <p:spPr>
          <a:xfrm>
            <a:off x="1256981" y="2187060"/>
            <a:ext cx="6653213" cy="3454487"/>
          </a:xfrm>
        </p:spPr>
        <p:txBody>
          <a:body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yled_Title and Content with Image">
    <p:bg>
      <p:bgPr>
        <a:solidFill>
          <a:schemeClr val="bg1"/>
        </a:solidFill>
        <a:effectLst/>
      </p:bgPr>
    </p:bg>
    <p:spTree>
      <p:nvGrpSpPr>
        <p:cNvPr id="1" name=""/>
        <p:cNvGrpSpPr/>
        <p:nvPr/>
      </p:nvGrpSpPr>
      <p:grpSpPr>
        <a:xfrm>
          <a:off x="0" y="0"/>
          <a:ext cx="0" cy="0"/>
          <a:chOff x="0" y="0"/>
          <a:chExt cx="0" cy="0"/>
        </a:xfrm>
      </p:grpSpPr>
      <p:pic>
        <p:nvPicPr>
          <p:cNvPr id="6"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p:cNvSpPr>
            <a:spLocks noGrp="1"/>
          </p:cNvSpPr>
          <p:nvPr>
            <p:ph type="body" sz="quarter" idx="10"/>
          </p:nvPr>
        </p:nvSpPr>
        <p:spPr>
          <a:xfrm>
            <a:off x="1327320" y="2286000"/>
            <a:ext cx="6653213" cy="3454487"/>
          </a:xfrm>
        </p:spPr>
        <p:txBody>
          <a:bodyPr/>
          <a:lstStyle>
            <a:lvl1pPr marL="0" indent="0">
              <a:buNone/>
              <a:defRPr/>
            </a:lvl1pPr>
          </a:lstStyle>
          <a:p>
            <a:pPr lvl="0"/>
            <a:r>
              <a:rPr lang="en-US"/>
              <a:t>Click to edit Master text styles</a:t>
            </a:r>
          </a:p>
        </p:txBody>
      </p:sp>
      <p:sp>
        <p:nvSpPr>
          <p:cNvPr id="5" name="Picture Placeholder 4"/>
          <p:cNvSpPr>
            <a:spLocks noGrp="1"/>
          </p:cNvSpPr>
          <p:nvPr>
            <p:ph type="pic" sz="quarter" idx="11"/>
          </p:nvPr>
        </p:nvSpPr>
        <p:spPr>
          <a:xfrm>
            <a:off x="8457883" y="2286000"/>
            <a:ext cx="3235325" cy="3454400"/>
          </a:xfrm>
        </p:spPr>
        <p:txBody>
          <a:bodyPr rtlCol="0">
            <a:normAutofit/>
          </a:bodyPr>
          <a:lstStyle>
            <a:lvl1pPr marL="0" indent="0" algn="ctr">
              <a:buNone/>
              <a:defRPr/>
            </a:lvl1pPr>
          </a:lstStyle>
          <a:p>
            <a:pPr lvl="0"/>
            <a:r>
              <a:rPr lang="en-US" noProof="0" dirty="0"/>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_quote">
    <p:bg>
      <p:bgPr>
        <a:solidFill>
          <a:schemeClr val="bg1"/>
        </a:solidFill>
        <a:effectLst/>
      </p:bgPr>
    </p:bg>
    <p:spTree>
      <p:nvGrpSpPr>
        <p:cNvPr id="1" name=""/>
        <p:cNvGrpSpPr/>
        <p:nvPr/>
      </p:nvGrpSpPr>
      <p:grpSpPr>
        <a:xfrm>
          <a:off x="0" y="0"/>
          <a:ext cx="0" cy="0"/>
          <a:chOff x="0" y="0"/>
          <a:chExt cx="0" cy="0"/>
        </a:xfrm>
      </p:grpSpPr>
      <p:pic>
        <p:nvPicPr>
          <p:cNvPr id="5"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pic>
        <p:nvPicPr>
          <p:cNvPr id="7" name="Picture 5"/>
          <p:cNvPicPr>
            <a:picLocks noChangeAspect="1"/>
          </p:cNvPicPr>
          <p:nvPr userDrawn="1"/>
        </p:nvPicPr>
        <p:blipFill>
          <a:blip r:embed="rId4"/>
          <a:srcRect/>
          <a:stretch>
            <a:fillRect/>
          </a:stretch>
        </p:blipFill>
        <p:spPr bwMode="auto">
          <a:xfrm>
            <a:off x="141288" y="690563"/>
            <a:ext cx="977900" cy="927100"/>
          </a:xfrm>
          <a:prstGeom prst="rect">
            <a:avLst/>
          </a:prstGeom>
          <a:noFill/>
          <a:ln w="9525">
            <a:noFill/>
            <a:miter lim="800000"/>
            <a:headEnd/>
            <a:tailEnd/>
          </a:ln>
        </p:spPr>
      </p:pic>
      <p:sp>
        <p:nvSpPr>
          <p:cNvPr id="4" name="Text Placeholder 3"/>
          <p:cNvSpPr>
            <a:spLocks noGrp="1"/>
          </p:cNvSpPr>
          <p:nvPr>
            <p:ph type="body" sz="quarter" idx="13"/>
          </p:nvPr>
        </p:nvSpPr>
        <p:spPr>
          <a:xfrm>
            <a:off x="1118623" y="2286000"/>
            <a:ext cx="10285251" cy="2555639"/>
          </a:xfrm>
        </p:spPr>
        <p:txBody>
          <a:bodyPr anchor="ctr">
            <a:normAutofit/>
          </a:bodyPr>
          <a:lstStyle>
            <a:lvl1pPr marL="0" indent="0">
              <a:buNone/>
              <a:defRPr sz="5800">
                <a:solidFill>
                  <a:schemeClr val="tx1"/>
                </a:solidFill>
                <a:latin typeface="+mj-lt"/>
              </a:defRPr>
            </a:lvl1pPr>
          </a:lstStyle>
          <a:p>
            <a:pPr lvl="0"/>
            <a:r>
              <a:rPr lang="en-US" dirty="0"/>
              <a:t>Click to edit Master text styles</a:t>
            </a:r>
          </a:p>
        </p:txBody>
      </p:sp>
      <p:sp>
        <p:nvSpPr>
          <p:cNvPr id="10" name="Text Placeholder 9"/>
          <p:cNvSpPr>
            <a:spLocks noGrp="1"/>
          </p:cNvSpPr>
          <p:nvPr>
            <p:ph type="body" sz="quarter" idx="14"/>
          </p:nvPr>
        </p:nvSpPr>
        <p:spPr>
          <a:xfrm>
            <a:off x="1118623" y="5214885"/>
            <a:ext cx="5159375" cy="421964"/>
          </a:xfrm>
        </p:spPr>
        <p:txBody>
          <a:bodyPr>
            <a:normAutofit/>
          </a:bodyPr>
          <a:lstStyle>
            <a:lvl1pPr marL="342900" indent="-342900">
              <a:buClr>
                <a:srgbClr val="929292"/>
              </a:buClr>
              <a:buSzPct val="65000"/>
              <a:buFont typeface="Apple Color Emoji" pitchFamily="2" charset="0"/>
              <a:buChar char="➖"/>
              <a:defRPr sz="2000">
                <a:solidFill>
                  <a:schemeClr val="tx1">
                    <a:alpha val="80000"/>
                  </a:schemeClr>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_Title and Three Photos">
    <p:bg>
      <p:bgPr>
        <a:solidFill>
          <a:schemeClr val="bg1"/>
        </a:solidFill>
        <a:effectLst/>
      </p:bgPr>
    </p:bg>
    <p:spTree>
      <p:nvGrpSpPr>
        <p:cNvPr id="1" name=""/>
        <p:cNvGrpSpPr/>
        <p:nvPr/>
      </p:nvGrpSpPr>
      <p:grpSpPr>
        <a:xfrm>
          <a:off x="0" y="0"/>
          <a:ext cx="0" cy="0"/>
          <a:chOff x="0" y="0"/>
          <a:chExt cx="0" cy="0"/>
        </a:xfrm>
      </p:grpSpPr>
      <p:pic>
        <p:nvPicPr>
          <p:cNvPr id="10"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1"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20" name="Picture Placeholder 19"/>
          <p:cNvSpPr>
            <a:spLocks noGrp="1"/>
          </p:cNvSpPr>
          <p:nvPr>
            <p:ph type="pic" sz="quarter" idx="10"/>
          </p:nvPr>
        </p:nvSpPr>
        <p:spPr>
          <a:xfrm>
            <a:off x="1269414" y="1854927"/>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1" name="Picture Placeholder 20"/>
          <p:cNvSpPr>
            <a:spLocks noGrp="1"/>
          </p:cNvSpPr>
          <p:nvPr>
            <p:ph type="pic" sz="quarter" idx="11"/>
          </p:nvPr>
        </p:nvSpPr>
        <p:spPr>
          <a:xfrm>
            <a:off x="4597017"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2" name="Picture Placeholder 21"/>
          <p:cNvSpPr>
            <a:spLocks noGrp="1"/>
          </p:cNvSpPr>
          <p:nvPr>
            <p:ph type="pic" sz="quarter" idx="12"/>
          </p:nvPr>
        </p:nvSpPr>
        <p:spPr>
          <a:xfrm>
            <a:off x="7924619"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8" name="Text Placeholder 7"/>
          <p:cNvSpPr>
            <a:spLocks noGrp="1"/>
          </p:cNvSpPr>
          <p:nvPr>
            <p:ph type="body" sz="quarter" idx="13"/>
          </p:nvPr>
        </p:nvSpPr>
        <p:spPr>
          <a:xfrm>
            <a:off x="1554335"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4" name="Text Placeholder 7"/>
          <p:cNvSpPr>
            <a:spLocks noGrp="1"/>
          </p:cNvSpPr>
          <p:nvPr>
            <p:ph type="body" sz="quarter" idx="14"/>
          </p:nvPr>
        </p:nvSpPr>
        <p:spPr>
          <a:xfrm>
            <a:off x="4881938"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5" name="Text Placeholder 7"/>
          <p:cNvSpPr>
            <a:spLocks noGrp="1"/>
          </p:cNvSpPr>
          <p:nvPr>
            <p:ph type="body" sz="quarter" idx="15"/>
          </p:nvPr>
        </p:nvSpPr>
        <p:spPr>
          <a:xfrm>
            <a:off x="8209541" y="4966106"/>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3" name="Text Placeholder 2"/>
          <p:cNvSpPr>
            <a:spLocks noGrp="1"/>
          </p:cNvSpPr>
          <p:nvPr>
            <p:ph type="body" sz="quarter" idx="16"/>
          </p:nvPr>
        </p:nvSpPr>
        <p:spPr>
          <a:xfrm>
            <a:off x="1270000" y="5427663"/>
            <a:ext cx="6938963" cy="800100"/>
          </a:xfrm>
        </p:spPr>
        <p:txBody>
          <a:bodyPr>
            <a:normAutofit/>
          </a:bodyPr>
          <a:lstStyle>
            <a:lvl1pPr marL="0" indent="0">
              <a:buNone/>
              <a:defRPr sz="2000">
                <a:solidFill>
                  <a:schemeClr val="tx1">
                    <a:alpha val="80000"/>
                  </a:schemeClr>
                </a:solidFill>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096963" y="1846263"/>
            <a:ext cx="100584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text</a:t>
            </a:r>
          </a:p>
        </p:txBody>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pic>
        <p:nvPicPr>
          <p:cNvPr id="1028" name="Picture 26" descr="disc profile logo"/>
          <p:cNvPicPr>
            <a:picLocks noChangeAspect="1"/>
          </p:cNvPicPr>
          <p:nvPr userDrawn="1"/>
        </p:nvPicPr>
        <p:blipFill>
          <a:blip r:embed="rId26"/>
          <a:srcRect/>
          <a:stretch>
            <a:fillRect/>
          </a:stretch>
        </p:blipFill>
        <p:spPr bwMode="auto">
          <a:xfrm>
            <a:off x="179388" y="6221413"/>
            <a:ext cx="782637" cy="517525"/>
          </a:xfrm>
          <a:prstGeom prst="rect">
            <a:avLst/>
          </a:prstGeom>
          <a:noFill/>
          <a:ln w="9525">
            <a:noFill/>
            <a:miter lim="800000"/>
            <a:headEnd/>
            <a:tailEnd/>
          </a:ln>
        </p:spPr>
      </p:pic>
      <p:sp>
        <p:nvSpPr>
          <p:cNvPr id="28" name="TextBox 27"/>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7" name="TextBox 6"/>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latin typeface="+mn-lt"/>
                <a:cs typeface="+mn-cs"/>
              </a:rPr>
              <a:t>discprofile.com</a:t>
            </a:r>
            <a:endParaRPr lang="en-US" sz="800" dirty="0">
              <a:latin typeface="+mn-lt"/>
              <a:cs typeface="+mn-cs"/>
            </a:endParaRPr>
          </a:p>
        </p:txBody>
      </p:sp>
      <p:sp>
        <p:nvSpPr>
          <p:cNvPr id="6" name="TextBox 5"/>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5014FAB4-E775-42E8-AD1B-00CA0AA96ADA}"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099" r:id="rId14"/>
    <p:sldLayoutId id="2147484113" r:id="rId15"/>
    <p:sldLayoutId id="2147484098" r:id="rId16"/>
    <p:sldLayoutId id="2147484097" r:id="rId17"/>
    <p:sldLayoutId id="2147484114" r:id="rId18"/>
    <p:sldLayoutId id="2147484115" r:id="rId19"/>
    <p:sldLayoutId id="2147484116" r:id="rId20"/>
    <p:sldLayoutId id="2147484117" r:id="rId21"/>
    <p:sldLayoutId id="2147484118" r:id="rId22"/>
    <p:sldLayoutId id="2147484096" r:id="rId23"/>
    <p:sldLayoutId id="2147484119" r:id="rId24"/>
  </p:sldLayoutIdLst>
  <p:hf hdr="0" ftr="0" dt="0"/>
  <p:txStyles>
    <p:titleStyle>
      <a:lvl1pPr algn="l" rtl="0" fontAlgn="base">
        <a:lnSpc>
          <a:spcPct val="85000"/>
        </a:lnSpc>
        <a:spcBef>
          <a:spcPct val="0"/>
        </a:spcBef>
        <a:spcAft>
          <a:spcPct val="0"/>
        </a:spcAft>
        <a:defRPr sz="5400" kern="1200" spc="-50">
          <a:solidFill>
            <a:schemeClr val="tx2"/>
          </a:solidFill>
          <a:latin typeface="+mj-lt"/>
          <a:ea typeface="+mj-ea"/>
          <a:cs typeface="+mj-cs"/>
        </a:defRPr>
      </a:lvl1pPr>
      <a:lvl2pPr algn="l" rtl="0" fontAlgn="base">
        <a:lnSpc>
          <a:spcPct val="85000"/>
        </a:lnSpc>
        <a:spcBef>
          <a:spcPct val="0"/>
        </a:spcBef>
        <a:spcAft>
          <a:spcPct val="0"/>
        </a:spcAft>
        <a:defRPr sz="5400">
          <a:solidFill>
            <a:schemeClr val="tx2"/>
          </a:solidFill>
          <a:latin typeface="Abril Titling"/>
        </a:defRPr>
      </a:lvl2pPr>
      <a:lvl3pPr algn="l" rtl="0" fontAlgn="base">
        <a:lnSpc>
          <a:spcPct val="85000"/>
        </a:lnSpc>
        <a:spcBef>
          <a:spcPct val="0"/>
        </a:spcBef>
        <a:spcAft>
          <a:spcPct val="0"/>
        </a:spcAft>
        <a:defRPr sz="5400">
          <a:solidFill>
            <a:schemeClr val="tx2"/>
          </a:solidFill>
          <a:latin typeface="Abril Titling"/>
        </a:defRPr>
      </a:lvl3pPr>
      <a:lvl4pPr algn="l" rtl="0" fontAlgn="base">
        <a:lnSpc>
          <a:spcPct val="85000"/>
        </a:lnSpc>
        <a:spcBef>
          <a:spcPct val="0"/>
        </a:spcBef>
        <a:spcAft>
          <a:spcPct val="0"/>
        </a:spcAft>
        <a:defRPr sz="5400">
          <a:solidFill>
            <a:schemeClr val="tx2"/>
          </a:solidFill>
          <a:latin typeface="Abril Titling"/>
        </a:defRPr>
      </a:lvl4pPr>
      <a:lvl5pPr algn="l" rtl="0" fontAlgn="base">
        <a:lnSpc>
          <a:spcPct val="85000"/>
        </a:lnSpc>
        <a:spcBef>
          <a:spcPct val="0"/>
        </a:spcBef>
        <a:spcAft>
          <a:spcPct val="0"/>
        </a:spcAft>
        <a:defRPr sz="5400">
          <a:solidFill>
            <a:schemeClr val="tx2"/>
          </a:solidFill>
          <a:latin typeface="Abril Titling"/>
        </a:defRPr>
      </a:lvl5pPr>
      <a:lvl6pPr marL="457200" algn="l" rtl="0" fontAlgn="base">
        <a:lnSpc>
          <a:spcPct val="85000"/>
        </a:lnSpc>
        <a:spcBef>
          <a:spcPct val="0"/>
        </a:spcBef>
        <a:spcAft>
          <a:spcPct val="0"/>
        </a:spcAft>
        <a:defRPr sz="5400">
          <a:solidFill>
            <a:schemeClr val="tx2"/>
          </a:solidFill>
          <a:latin typeface="Abril Titling"/>
        </a:defRPr>
      </a:lvl6pPr>
      <a:lvl7pPr marL="914400" algn="l" rtl="0" fontAlgn="base">
        <a:lnSpc>
          <a:spcPct val="85000"/>
        </a:lnSpc>
        <a:spcBef>
          <a:spcPct val="0"/>
        </a:spcBef>
        <a:spcAft>
          <a:spcPct val="0"/>
        </a:spcAft>
        <a:defRPr sz="5400">
          <a:solidFill>
            <a:schemeClr val="tx2"/>
          </a:solidFill>
          <a:latin typeface="Abril Titling"/>
        </a:defRPr>
      </a:lvl7pPr>
      <a:lvl8pPr marL="1371600" algn="l" rtl="0" fontAlgn="base">
        <a:lnSpc>
          <a:spcPct val="85000"/>
        </a:lnSpc>
        <a:spcBef>
          <a:spcPct val="0"/>
        </a:spcBef>
        <a:spcAft>
          <a:spcPct val="0"/>
        </a:spcAft>
        <a:defRPr sz="5400">
          <a:solidFill>
            <a:schemeClr val="tx2"/>
          </a:solidFill>
          <a:latin typeface="Abril Titling"/>
        </a:defRPr>
      </a:lvl8pPr>
      <a:lvl9pPr marL="1828800" algn="l" rtl="0" fontAlgn="base">
        <a:lnSpc>
          <a:spcPct val="85000"/>
        </a:lnSpc>
        <a:spcBef>
          <a:spcPct val="0"/>
        </a:spcBef>
        <a:spcAft>
          <a:spcPct val="0"/>
        </a:spcAft>
        <a:defRPr sz="5400">
          <a:solidFill>
            <a:schemeClr val="tx2"/>
          </a:solidFill>
          <a:latin typeface="Abril Titling"/>
        </a:defRPr>
      </a:lvl9pPr>
    </p:titleStyle>
    <p:bodyStyle>
      <a:lvl1pPr indent="-273050" algn="l" rtl="0" fontAlgn="base">
        <a:lnSpc>
          <a:spcPct val="90000"/>
        </a:lnSpc>
        <a:spcBef>
          <a:spcPts val="1200"/>
        </a:spcBef>
        <a:spcAft>
          <a:spcPts val="200"/>
        </a:spcAft>
        <a:buClr>
          <a:schemeClr val="accent1"/>
        </a:buClr>
        <a:buSzPct val="100000"/>
        <a:buFont typeface="Arial" charset="0"/>
        <a:buChar char="•"/>
        <a:defRPr sz="2400" kern="1200">
          <a:solidFill>
            <a:schemeClr val="tx1"/>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30688" y="4551363"/>
            <a:ext cx="7250112" cy="876300"/>
          </a:xfrm>
        </p:spPr>
        <p:txBody>
          <a:bodyPr>
            <a:noAutofit/>
          </a:bodyPr>
          <a:lstStyle/>
          <a:p>
            <a:pPr fontAlgn="auto">
              <a:spcAft>
                <a:spcPts val="0"/>
              </a:spcAft>
              <a:defRPr/>
            </a:pPr>
            <a:r>
              <a:rPr lang="en-US" sz="4800" dirty="0"/>
              <a:t>Quotes on </a:t>
            </a:r>
            <a:r>
              <a:rPr lang="en-US" sz="4800" b="1" dirty="0"/>
              <a:t>Accountability</a:t>
            </a:r>
            <a:endParaRPr lang="en-US" sz="4800" dirty="0"/>
          </a:p>
        </p:txBody>
      </p:sp>
      <p:pic>
        <p:nvPicPr>
          <p:cNvPr id="26626" name="Picture 4"/>
          <p:cNvPicPr>
            <a:picLocks noGrp="1" noChangeAspect="1" noChangeArrowheads="1"/>
          </p:cNvPicPr>
          <p:nvPr>
            <p:ph type="pic" sz="quarter" idx="11"/>
          </p:nvPr>
        </p:nvPicPr>
        <p:blipFill>
          <a:blip r:embed="rId2"/>
          <a:srcRect/>
          <a:stretch>
            <a:fillRect/>
          </a:stretch>
        </p:blipFill>
        <p:spPr>
          <a:xfrm>
            <a:off x="0" y="-261938"/>
            <a:ext cx="12192000" cy="4635501"/>
          </a:xfrm>
          <a:prstGeom prst="rect">
            <a:avLst/>
          </a:prstGeom>
          <a:noFill/>
        </p:spPr>
      </p:pic>
      <p:sp>
        <p:nvSpPr>
          <p:cNvPr id="26627" name="TextBox 1"/>
          <p:cNvSpPr txBox="1">
            <a:spLocks noChangeArrowheads="1"/>
          </p:cNvSpPr>
          <p:nvPr/>
        </p:nvSpPr>
        <p:spPr bwMode="auto">
          <a:xfrm>
            <a:off x="4230688" y="5427663"/>
            <a:ext cx="6858000" cy="893762"/>
          </a:xfrm>
          <a:prstGeom prst="rect">
            <a:avLst/>
          </a:prstGeom>
          <a:noFill/>
          <a:ln w="9525">
            <a:noFill/>
            <a:miter lim="800000"/>
            <a:headEnd/>
            <a:tailEnd/>
          </a:ln>
        </p:spPr>
        <p:txBody>
          <a:bodyPr anchor="ctr">
            <a:spAutoFit/>
          </a:bodyPr>
          <a:lstStyle/>
          <a:p>
            <a:r>
              <a:rPr lang="en-US" sz="2600">
                <a:latin typeface="Proxima Nova"/>
              </a:rPr>
              <a:t>Brought to you by </a:t>
            </a:r>
            <a:r>
              <a:rPr lang="en-US" sz="2600" i="1">
                <a:latin typeface="Proxima Nova"/>
              </a:rPr>
              <a:t>Discprofile.com</a:t>
            </a:r>
            <a:br>
              <a:rPr lang="en-US" sz="2600">
                <a:latin typeface="Proxima Nova"/>
              </a:rPr>
            </a:br>
            <a:r>
              <a:rPr lang="en-US" sz="2600">
                <a:latin typeface="Proxima Nova"/>
              </a:rPr>
              <a:t>Authorized partner, The Five Behaviors™</a:t>
            </a:r>
          </a:p>
        </p:txBody>
      </p:sp>
      <p:pic>
        <p:nvPicPr>
          <p:cNvPr id="26628" name="Picture 4" descr="A picture containing text&#10;&#10;Description automatically generated"/>
          <p:cNvPicPr>
            <a:picLocks noChangeAspect="1"/>
          </p:cNvPicPr>
          <p:nvPr/>
        </p:nvPicPr>
        <p:blipFill>
          <a:blip r:embed="rId3"/>
          <a:srcRect/>
          <a:stretch>
            <a:fillRect/>
          </a:stretch>
        </p:blipFill>
        <p:spPr bwMode="auto">
          <a:xfrm>
            <a:off x="2292350" y="6194425"/>
            <a:ext cx="1339850" cy="5286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fontScale="92500" lnSpcReduction="20000"/>
          </a:bodyPr>
          <a:lstStyle/>
          <a:p>
            <a:pPr fontAlgn="auto">
              <a:lnSpc>
                <a:spcPct val="120000"/>
              </a:lnSpc>
              <a:buFont typeface="Arial" panose="020B0604020202020204" pitchFamily="34" charset="0"/>
              <a:buNone/>
              <a:defRPr/>
            </a:pPr>
            <a:r>
              <a:rPr lang="en-US" dirty="0"/>
              <a:t>Ninety-nine percent of all failures come from people who have a habit of making excuses.</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George Washington Carver, botanist and inventor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fontScale="70000" lnSpcReduction="20000"/>
          </a:bodyPr>
          <a:lstStyle/>
          <a:p>
            <a:pPr fontAlgn="auto">
              <a:lnSpc>
                <a:spcPct val="120000"/>
              </a:lnSpc>
              <a:buFont typeface="Arial" panose="020B0604020202020204" pitchFamily="34" charset="0"/>
              <a:buNone/>
              <a:defRPr/>
            </a:pPr>
            <a:r>
              <a:rPr lang="en-US" dirty="0"/>
              <a:t>Responsibility equals accountability equals ownership. And a sense of ownership is the most powerful weapon a team or organization can have.</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Pat </a:t>
            </a:r>
            <a:r>
              <a:rPr lang="en-US" dirty="0" err="1"/>
              <a:t>Summitt</a:t>
            </a:r>
            <a:r>
              <a:rPr lang="en-US" dirty="0"/>
              <a:t>, Hall of Fame basketball coach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fontScale="85000" lnSpcReduction="10000"/>
          </a:bodyPr>
          <a:lstStyle/>
          <a:p>
            <a:pPr fontAlgn="auto">
              <a:lnSpc>
                <a:spcPct val="120000"/>
              </a:lnSpc>
              <a:buFont typeface="Arial" panose="020B0604020202020204" pitchFamily="34" charset="0"/>
              <a:buNone/>
              <a:defRPr/>
            </a:pPr>
            <a:r>
              <a:rPr lang="en-US" dirty="0"/>
              <a:t>On good teams, coaches hold players accountable. On great teams, players hold players accountable.</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Joe </a:t>
            </a:r>
            <a:r>
              <a:rPr lang="en-US" dirty="0" err="1"/>
              <a:t>Dumars</a:t>
            </a:r>
            <a:r>
              <a:rPr lang="en-US" dirty="0"/>
              <a:t>, NBA basketball player and executive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fontScale="70000" lnSpcReduction="20000"/>
          </a:bodyPr>
          <a:lstStyle/>
          <a:p>
            <a:pPr fontAlgn="auto">
              <a:lnSpc>
                <a:spcPct val="120000"/>
              </a:lnSpc>
              <a:buFont typeface="Arial" panose="020B0604020202020204" pitchFamily="34" charset="0"/>
              <a:buNone/>
              <a:defRPr/>
            </a:pPr>
            <a:r>
              <a:rPr lang="en-US" dirty="0"/>
              <a:t>If you are building a culture where honest expectations are communicated and peer accountability is the norm, then the group will address poor performance and attitudes.</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Henry Cloud, clinical psychologist and author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fontScale="55000" lnSpcReduction="20000"/>
          </a:bodyPr>
          <a:lstStyle/>
          <a:p>
            <a:pPr fontAlgn="auto">
              <a:lnSpc>
                <a:spcPct val="120000"/>
              </a:lnSpc>
              <a:buFont typeface="Arial" panose="020B0604020202020204" pitchFamily="34" charset="0"/>
              <a:buNone/>
              <a:defRPr/>
            </a:pPr>
            <a:r>
              <a:rPr lang="en-US" dirty="0"/>
              <a:t>Our goal is to be clear about the courteous culture, open communication, financial discipline, and efficient operations that Delta should maintain. Some of the rules are extremely specific—for example, “Don’t interrupt”—because we believe that behavior matters. That is how you demonstrate values.</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Richard H. Anderson, CEO of Delta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a:bodyPr>
          <a:lstStyle/>
          <a:p>
            <a:pPr fontAlgn="auto">
              <a:lnSpc>
                <a:spcPct val="120000"/>
              </a:lnSpc>
              <a:buFont typeface="Arial" panose="020B0604020202020204" pitchFamily="34" charset="0"/>
              <a:buNone/>
              <a:defRPr/>
            </a:pPr>
            <a:r>
              <a:rPr lang="en-US" dirty="0"/>
              <a:t>On one side of accountability is courage, on the other is freedom.</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Jean Hamilton-</a:t>
            </a:r>
            <a:r>
              <a:rPr lang="en-US" dirty="0" err="1"/>
              <a:t>Fford</a:t>
            </a:r>
            <a:r>
              <a:rPr lang="en-US" dirty="0"/>
              <a:t>, author, educator, artist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fontScale="85000" lnSpcReduction="10000"/>
          </a:bodyPr>
          <a:lstStyle/>
          <a:p>
            <a:pPr fontAlgn="auto">
              <a:lnSpc>
                <a:spcPct val="120000"/>
              </a:lnSpc>
              <a:buFont typeface="Arial" panose="020B0604020202020204" pitchFamily="34" charset="0"/>
              <a:buNone/>
              <a:defRPr/>
            </a:pPr>
            <a:r>
              <a:rPr lang="en-US" dirty="0"/>
              <a:t>Accountability is not a technology issue, and it’s not a process issue. It’s a people issue—it’s a cultural issue.</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Stephen Gold, EVP and CIO of CVS Health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a:bodyPr>
          <a:lstStyle/>
          <a:p>
            <a:pPr fontAlgn="auto">
              <a:lnSpc>
                <a:spcPct val="120000"/>
              </a:lnSpc>
              <a:buFont typeface="Arial" panose="020B0604020202020204" pitchFamily="34" charset="0"/>
              <a:buNone/>
              <a:defRPr/>
            </a:pPr>
            <a:r>
              <a:rPr lang="en-US" dirty="0"/>
              <a:t>Clear accountability is a necessary feature of a high-trust culture.</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Joel Peterson, JetBlue chairman and author of </a:t>
            </a:r>
            <a:r>
              <a:rPr lang="en-US" i="1" dirty="0"/>
              <a:t>The 10 Laws of Trust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fontScale="70000" lnSpcReduction="20000"/>
          </a:bodyPr>
          <a:lstStyle/>
          <a:p>
            <a:pPr fontAlgn="auto">
              <a:lnSpc>
                <a:spcPct val="120000"/>
              </a:lnSpc>
              <a:buFont typeface="Arial" panose="020B0604020202020204" pitchFamily="34" charset="0"/>
              <a:buNone/>
              <a:defRPr/>
            </a:pPr>
            <a:r>
              <a:rPr lang="en-US" dirty="0"/>
              <a:t>Holding individuals accountable for their judgments and actions increases the likelihood that they will be vigilant about eliminating bias from their decision making.</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John </a:t>
            </a:r>
            <a:r>
              <a:rPr lang="en-US" dirty="0" err="1"/>
              <a:t>Beshears</a:t>
            </a:r>
            <a:r>
              <a:rPr lang="en-US" dirty="0"/>
              <a:t> &amp; Francesca Gino, </a:t>
            </a:r>
            <a:r>
              <a:rPr lang="en-US" i="1" dirty="0"/>
              <a:t>Leaders as Decision Architects</a:t>
            </a:r>
            <a:r>
              <a:rPr lang="en-US" dirty="0"/>
              <a:t>, Harvard Business Review</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fontScale="85000" lnSpcReduction="10000"/>
          </a:bodyPr>
          <a:lstStyle/>
          <a:p>
            <a:pPr fontAlgn="auto">
              <a:lnSpc>
                <a:spcPct val="120000"/>
              </a:lnSpc>
              <a:buFont typeface="Arial" panose="020B0604020202020204" pitchFamily="34" charset="0"/>
              <a:buNone/>
              <a:defRPr/>
            </a:pPr>
            <a:r>
              <a:rPr lang="en-US" dirty="0"/>
              <a:t>Leaders inspire accountability through their ability to accept responsibility before they place blame.</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Courtney Lynch, author of </a:t>
            </a:r>
            <a:r>
              <a:rPr lang="en-US" i="1" dirty="0"/>
              <a:t>Spark: How to Lead Yourself and Others to Greater Success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555875"/>
          </a:xfrm>
        </p:spPr>
        <p:txBody>
          <a:bodyPr rtlCol="0">
            <a:normAutofit fontScale="77500" lnSpcReduction="20000"/>
          </a:bodyPr>
          <a:lstStyle/>
          <a:p>
            <a:pPr fontAlgn="auto">
              <a:lnSpc>
                <a:spcPct val="120000"/>
              </a:lnSpc>
              <a:buFont typeface="Arial" panose="020B0604020202020204" pitchFamily="34" charset="0"/>
              <a:buNone/>
              <a:defRPr/>
            </a:pPr>
            <a:r>
              <a:rPr lang="en-US" dirty="0"/>
              <a:t>The only way we succeed as a group is not simply following directions, but in keeping each other accountable for our actions.</a:t>
            </a:r>
          </a:p>
        </p:txBody>
      </p:sp>
      <p:sp>
        <p:nvSpPr>
          <p:cNvPr id="3" name="Text Placeholder 2"/>
          <p:cNvSpPr>
            <a:spLocks noGrp="1"/>
          </p:cNvSpPr>
          <p:nvPr>
            <p:ph type="body" sz="quarter" idx="14"/>
          </p:nvPr>
        </p:nvSpPr>
        <p:spPr>
          <a:xfrm>
            <a:off x="1118623" y="5214884"/>
            <a:ext cx="10285251" cy="583749"/>
          </a:xfrm>
        </p:spPr>
        <p:txBody>
          <a:bodyPr rtlCol="0"/>
          <a:lstStyle/>
          <a:p>
            <a:pPr fontAlgn="auto">
              <a:defRPr/>
            </a:pPr>
            <a:r>
              <a:rPr lang="en-US" dirty="0"/>
              <a:t>A. J. </a:t>
            </a:r>
            <a:r>
              <a:rPr lang="en-US" dirty="0" err="1"/>
              <a:t>Darkholme</a:t>
            </a:r>
            <a:r>
              <a:rPr lang="en-US" dirty="0"/>
              <a:t>, author and poet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fontScale="62500" lnSpcReduction="20000"/>
          </a:bodyPr>
          <a:lstStyle/>
          <a:p>
            <a:pPr fontAlgn="auto">
              <a:lnSpc>
                <a:spcPct val="120000"/>
              </a:lnSpc>
              <a:buFont typeface="Arial" panose="020B0604020202020204" pitchFamily="34" charset="0"/>
              <a:buNone/>
              <a:defRPr/>
            </a:pPr>
            <a:r>
              <a:rPr lang="en-US" dirty="0"/>
              <a:t>When we fail to set boundaries and hold people accountable, we feel used and mistreated. This is why we sometimes attack who they are, which is far more hurtful than addressing a behavior or a choice.</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err="1"/>
              <a:t>Brené</a:t>
            </a:r>
            <a:r>
              <a:rPr lang="en-US" dirty="0"/>
              <a:t> Brown, scholar, author, and public speaker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fontScale="70000" lnSpcReduction="20000"/>
          </a:bodyPr>
          <a:lstStyle/>
          <a:p>
            <a:pPr fontAlgn="auto">
              <a:lnSpc>
                <a:spcPct val="120000"/>
              </a:lnSpc>
              <a:buFont typeface="Arial" panose="020B0604020202020204" pitchFamily="34" charset="0"/>
              <a:buNone/>
              <a:defRPr/>
            </a:pPr>
            <a:r>
              <a:rPr lang="en-US" dirty="0"/>
              <a:t>When it comes to privacy and accountability, people always demand the former for themselves and the latter for everyone else.</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David Brin, scientist and author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lstStyle/>
          <a:p>
            <a:pPr fontAlgn="auto">
              <a:lnSpc>
                <a:spcPct val="120000"/>
              </a:lnSpc>
              <a:buFont typeface="Arial" panose="020B0604020202020204" pitchFamily="34" charset="0"/>
              <a:buNone/>
              <a:defRPr/>
            </a:pPr>
            <a:r>
              <a:rPr lang="en-US" dirty="0"/>
              <a:t>Accountability breeds response-ability.</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Stephen Covey, author of </a:t>
            </a:r>
            <a:r>
              <a:rPr lang="en-US" i="1" dirty="0"/>
              <a:t>The 7 Habits of Highly Effective People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fontScale="70000" lnSpcReduction="20000"/>
          </a:bodyPr>
          <a:lstStyle/>
          <a:p>
            <a:pPr fontAlgn="auto">
              <a:lnSpc>
                <a:spcPct val="120000"/>
              </a:lnSpc>
              <a:buFont typeface="Arial" panose="020B0604020202020204" pitchFamily="34" charset="0"/>
              <a:buNone/>
              <a:defRPr/>
            </a:pPr>
            <a:r>
              <a:rPr lang="en-US" dirty="0"/>
              <a:t>We need to accept that we won’t always make the right decisions, that we’ll screw up royally sometimes—understanding that </a:t>
            </a:r>
            <a:r>
              <a:rPr lang="en-US" b="1" dirty="0"/>
              <a:t>failure is not the opposite of success, it’s part of success.</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Arianna Huffington, co-founder of </a:t>
            </a:r>
            <a:r>
              <a:rPr lang="en-US" i="1" dirty="0"/>
              <a:t>The Huffington Post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fontScale="47500" lnSpcReduction="20000"/>
          </a:bodyPr>
          <a:lstStyle/>
          <a:p>
            <a:pPr marL="857250" indent="-857250" fontAlgn="auto">
              <a:lnSpc>
                <a:spcPct val="120000"/>
              </a:lnSpc>
              <a:buFont typeface="Arial" panose="020B0604020202020204" pitchFamily="34" charset="0"/>
              <a:buChar char="•"/>
              <a:defRPr/>
            </a:pPr>
            <a:r>
              <a:rPr lang="en-US" dirty="0"/>
              <a:t>In the weakest teams, there is no accountability.</a:t>
            </a:r>
          </a:p>
          <a:p>
            <a:pPr marL="857250" indent="-857250" fontAlgn="auto">
              <a:lnSpc>
                <a:spcPct val="120000"/>
              </a:lnSpc>
              <a:buFont typeface="Arial" panose="020B0604020202020204" pitchFamily="34" charset="0"/>
              <a:buChar char="•"/>
              <a:defRPr/>
            </a:pPr>
            <a:r>
              <a:rPr lang="en-US" dirty="0"/>
              <a:t>In mediocre teams, bosses are the source of accountability.</a:t>
            </a:r>
          </a:p>
          <a:p>
            <a:pPr marL="857250" indent="-857250" fontAlgn="auto">
              <a:lnSpc>
                <a:spcPct val="120000"/>
              </a:lnSpc>
              <a:buFont typeface="Arial" panose="020B0604020202020204" pitchFamily="34" charset="0"/>
              <a:buChar char="•"/>
              <a:defRPr/>
            </a:pPr>
            <a:r>
              <a:rPr lang="en-US" dirty="0"/>
              <a:t>In high performance teams, peers manage the vast majority of performance problems with one another.</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Joseph </a:t>
            </a:r>
            <a:r>
              <a:rPr lang="en-US" dirty="0" err="1"/>
              <a:t>Grenny</a:t>
            </a:r>
            <a:r>
              <a:rPr lang="en-US" dirty="0"/>
              <a:t>, author, speaker, and social scientist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fontScale="55000" lnSpcReduction="20000"/>
          </a:bodyPr>
          <a:lstStyle/>
          <a:p>
            <a:pPr fontAlgn="auto">
              <a:lnSpc>
                <a:spcPct val="120000"/>
              </a:lnSpc>
              <a:buFont typeface="Arial" panose="020B0604020202020204" pitchFamily="34" charset="0"/>
              <a:buNone/>
              <a:defRPr/>
            </a:pPr>
            <a:r>
              <a:rPr lang="en-US" dirty="0"/>
              <a:t>Many leaders believe that holding people accountable is the key to getting the results they want. There’s one problem with this, though: Sometimes we get frustrated with people for not meeting our expectations when we have never communicated what they were in the first place.</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Anne Grady, author and corporate leadership expert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5"/>
          <p:cNvSpPr>
            <a:spLocks noGrp="1"/>
          </p:cNvSpPr>
          <p:nvPr>
            <p:ph type="sldNum" sz="quarter" idx="22"/>
          </p:nvPr>
        </p:nvSpPr>
        <p:spPr>
          <a:xfrm>
            <a:off x="11706225" y="6234113"/>
            <a:ext cx="244475" cy="244475"/>
          </a:xfrm>
          <a:noFill/>
        </p:spPr>
        <p:txBody>
          <a:bodyPr/>
          <a:lstStyle/>
          <a:p>
            <a:pPr algn="r"/>
            <a:fld id="{22FA60BC-7666-4487-9629-A177E8F3823E}" type="slidenum">
              <a:rPr lang="en-US" sz="1000"/>
              <a:pPr algn="r"/>
              <a:t>26</a:t>
            </a:fld>
            <a:endParaRPr lang="en-US" sz="1000"/>
          </a:p>
        </p:txBody>
      </p:sp>
      <p:sp>
        <p:nvSpPr>
          <p:cNvPr id="403" name="Text Placeholder 9"/>
          <p:cNvSpPr txBox="1">
            <a:spLocks noGrp="1"/>
          </p:cNvSpPr>
          <p:nvPr>
            <p:ph type="body" sz="half" idx="1"/>
          </p:nvPr>
        </p:nvSpPr>
        <p:spPr>
          <a:xfrm>
            <a:off x="1139825" y="2076450"/>
            <a:ext cx="9912350" cy="2986088"/>
          </a:xfrm>
        </p:spPr>
        <p:txBody>
          <a:bodyPr>
            <a:normAutofit/>
          </a:bodyPr>
          <a:lstStyle>
            <a:lvl1pPr defTabSz="640079">
              <a:spcBef>
                <a:spcPts val="800"/>
              </a:spcBef>
              <a:defRPr sz="4059"/>
            </a:lvl1pPr>
          </a:lstStyle>
          <a:p>
            <a:pPr eaLnBrk="1" fontAlgn="auto" hangingPunct="1">
              <a:spcAft>
                <a:spcPts val="0"/>
              </a:spcAft>
              <a:defRPr/>
            </a:pPr>
            <a:r>
              <a:rPr lang="en-US" dirty="0"/>
              <a:t>Accountability is hard. Blame is easy. One builds trust. The other destroys it.</a:t>
            </a:r>
            <a:endParaRPr dirty="0"/>
          </a:p>
        </p:txBody>
      </p:sp>
      <p:sp>
        <p:nvSpPr>
          <p:cNvPr id="404" name="Text Placeholder 10"/>
          <p:cNvSpPr>
            <a:spLocks noGrp="1"/>
          </p:cNvSpPr>
          <p:nvPr>
            <p:ph type="body" idx="21"/>
          </p:nvPr>
        </p:nvSpPr>
        <p:spPr>
          <a:xfrm>
            <a:off x="1139221" y="5083680"/>
            <a:ext cx="9913558" cy="421965"/>
          </a:xfrm>
          <a:extLst>
            <a:ext uri="{C572A759-6A51-4108-AA02-DFA0A04FC94B}"/>
          </a:extLst>
        </p:spPr>
        <p:txBody>
          <a:bodyPr>
            <a:normAutofit/>
          </a:bodyPr>
          <a:lstStyle/>
          <a:p>
            <a:pPr eaLnBrk="1" fontAlgn="auto" hangingPunct="1">
              <a:spcAft>
                <a:spcPts val="0"/>
              </a:spcAft>
              <a:defRPr/>
            </a:pPr>
            <a:r>
              <a:rPr lang="en-US" dirty="0"/>
              <a:t>Simon Sinek</a:t>
            </a:r>
            <a:r>
              <a:rPr dirty="0"/>
              <a:t>, </a:t>
            </a:r>
            <a:r>
              <a:rPr lang="en-US" dirty="0"/>
              <a:t>author and speaker</a:t>
            </a:r>
            <a:endParaRPr dirty="0"/>
          </a:p>
        </p:txBody>
      </p:sp>
    </p:spTree>
    <p:extLst>
      <p:ext uri="{BB962C8B-B14F-4D97-AF65-F5344CB8AC3E}">
        <p14:creationId xmlns:p14="http://schemas.microsoft.com/office/powerpoint/2010/main" val="134784585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fontScale="62500" lnSpcReduction="20000"/>
          </a:bodyPr>
          <a:lstStyle/>
          <a:p>
            <a:pPr fontAlgn="auto">
              <a:lnSpc>
                <a:spcPct val="120000"/>
              </a:lnSpc>
              <a:buFont typeface="Arial" panose="020B0604020202020204" pitchFamily="34" charset="0"/>
              <a:buNone/>
              <a:defRPr/>
            </a:pPr>
            <a:r>
              <a:rPr lang="en-US" dirty="0"/>
              <a:t>I’ve learned that nothing builds engagement more than being accountable to the people in your organization. You simply have to have the confidence to own your mistakes and admit when you’re wrong.</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Jim Whitehurst, CEO of Red Hat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fontScale="55000" lnSpcReduction="20000"/>
          </a:bodyPr>
          <a:lstStyle/>
          <a:p>
            <a:pPr fontAlgn="auto">
              <a:lnSpc>
                <a:spcPct val="120000"/>
              </a:lnSpc>
              <a:buFont typeface="Arial" panose="020B0604020202020204" pitchFamily="34" charset="0"/>
              <a:buNone/>
              <a:defRPr/>
            </a:pPr>
            <a:r>
              <a:rPr lang="en-US" dirty="0"/>
              <a:t>Being a leader doesn’t mean that you’re always right or that you won’t err. What being a leader does mean is airing the reasons for why you did something and then making yourself accountable for the results—even if those you’re accountable to don’t directly work for you.</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Jim Whitehurst, CEO of Red Hat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5" descr="A picture containing text&#10;&#10;Description automatically generated"/>
          <p:cNvPicPr>
            <a:picLocks noChangeAspect="1"/>
          </p:cNvPicPr>
          <p:nvPr/>
        </p:nvPicPr>
        <p:blipFill>
          <a:blip r:embed="rId2"/>
          <a:srcRect/>
          <a:stretch>
            <a:fillRect/>
          </a:stretch>
        </p:blipFill>
        <p:spPr bwMode="auto">
          <a:xfrm>
            <a:off x="5287963" y="6099175"/>
            <a:ext cx="1616075" cy="638175"/>
          </a:xfrm>
          <a:prstGeom prst="rect">
            <a:avLst/>
          </a:prstGeom>
          <a:noFill/>
          <a:ln w="9525">
            <a:noFill/>
            <a:miter lim="800000"/>
            <a:headEnd/>
            <a:tailEnd/>
          </a:ln>
        </p:spPr>
      </p:pic>
      <p:sp>
        <p:nvSpPr>
          <p:cNvPr id="7" name="TextBox 6"/>
          <p:cNvSpPr txBox="1"/>
          <p:nvPr/>
        </p:nvSpPr>
        <p:spPr>
          <a:xfrm>
            <a:off x="889000" y="698500"/>
            <a:ext cx="5207000" cy="3048000"/>
          </a:xfrm>
          <a:prstGeom prst="rect">
            <a:avLst/>
          </a:prstGeom>
        </p:spPr>
        <p:txBody>
          <a:bodyPr anchor="ctr">
            <a:spAutoFit/>
          </a:bodyPr>
          <a:lstStyle/>
          <a:p>
            <a:pPr fontAlgn="auto">
              <a:spcBef>
                <a:spcPts val="0"/>
              </a:spcBef>
              <a:spcAft>
                <a:spcPts val="0"/>
              </a:spcAft>
              <a:defRPr/>
            </a:pPr>
            <a:r>
              <a:rPr lang="en-US" sz="4800" dirty="0">
                <a:latin typeface="+mj-lt"/>
                <a:cs typeface="+mn-cs"/>
              </a:rPr>
              <a:t>Accountability is one of </a:t>
            </a:r>
            <a:r>
              <a:rPr lang="en-US" sz="4800" b="1" dirty="0">
                <a:latin typeface="+mj-lt"/>
                <a:cs typeface="+mn-cs"/>
              </a:rPr>
              <a:t>The Five Behaviors of a Cohesive Team.</a:t>
            </a:r>
          </a:p>
        </p:txBody>
      </p:sp>
      <p:sp>
        <p:nvSpPr>
          <p:cNvPr id="8" name="TextBox 7"/>
          <p:cNvSpPr txBox="1"/>
          <p:nvPr/>
        </p:nvSpPr>
        <p:spPr>
          <a:xfrm>
            <a:off x="889000" y="4243388"/>
            <a:ext cx="5207000" cy="1077912"/>
          </a:xfrm>
          <a:prstGeom prst="rect">
            <a:avLst/>
          </a:prstGeom>
        </p:spPr>
        <p:txBody>
          <a:bodyPr anchor="ctr">
            <a:spAutoFit/>
          </a:bodyPr>
          <a:lstStyle/>
          <a:p>
            <a:pPr fontAlgn="auto">
              <a:spcBef>
                <a:spcPts val="0"/>
              </a:spcBef>
              <a:spcAft>
                <a:spcPts val="0"/>
              </a:spcAft>
              <a:defRPr/>
            </a:pPr>
            <a:r>
              <a:rPr lang="en-US" sz="3200" dirty="0">
                <a:latin typeface="+mj-lt"/>
                <a:cs typeface="+mn-cs"/>
              </a:rPr>
              <a:t>Learn more at </a:t>
            </a:r>
            <a:r>
              <a:rPr lang="en-US" sz="3200" i="1" dirty="0" err="1">
                <a:latin typeface="+mj-lt"/>
                <a:cs typeface="+mn-cs"/>
              </a:rPr>
              <a:t>Discprofile.com</a:t>
            </a:r>
            <a:endParaRPr lang="en-US" sz="3200" b="1" i="1" dirty="0">
              <a:latin typeface="+mj-lt"/>
              <a:cs typeface="+mn-cs"/>
            </a:endParaRPr>
          </a:p>
        </p:txBody>
      </p:sp>
      <p:pic>
        <p:nvPicPr>
          <p:cNvPr id="54276" name="Picture 9" descr="The Five Behaviors pyramid model"/>
          <p:cNvPicPr>
            <a:picLocks noChangeAspect="1"/>
          </p:cNvPicPr>
          <p:nvPr/>
        </p:nvPicPr>
        <p:blipFill>
          <a:blip r:embed="rId3"/>
          <a:srcRect/>
          <a:stretch>
            <a:fillRect/>
          </a:stretch>
        </p:blipFill>
        <p:spPr bwMode="auto">
          <a:xfrm>
            <a:off x="6700838" y="947738"/>
            <a:ext cx="4398962" cy="35623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We have a deeply held association between accountability and punishment—instead of considering it a tool to help people unlock their highest self.</a:t>
            </a:r>
          </a:p>
        </p:txBody>
      </p:sp>
      <p:sp>
        <p:nvSpPr>
          <p:cNvPr id="3" name="Text Placeholder 2"/>
          <p:cNvSpPr>
            <a:spLocks noGrp="1"/>
          </p:cNvSpPr>
          <p:nvPr>
            <p:ph type="body" sz="quarter" idx="14"/>
          </p:nvPr>
        </p:nvSpPr>
        <p:spPr>
          <a:xfrm>
            <a:off x="1118623" y="5214884"/>
            <a:ext cx="10285251" cy="583749"/>
          </a:xfrm>
        </p:spPr>
        <p:txBody>
          <a:bodyPr rtlCol="0">
            <a:normAutofit lnSpcReduction="10000"/>
          </a:bodyPr>
          <a:lstStyle/>
          <a:p>
            <a:pPr fontAlgn="auto">
              <a:defRPr/>
            </a:pPr>
            <a:r>
              <a:rPr lang="en-US" dirty="0"/>
              <a:t>Jonathan Raymond, </a:t>
            </a:r>
            <a:r>
              <a:rPr lang="en-US" i="1" dirty="0"/>
              <a:t>Do You Understand What Accountability Really Means?</a:t>
            </a:r>
            <a:r>
              <a:rPr lang="en-US" dirty="0"/>
              <a:t>, Harvard Business Review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555875"/>
          </a:xfrm>
        </p:spPr>
        <p:txBody>
          <a:bodyPr rtlCol="0">
            <a:normAutofit fontScale="85000" lnSpcReduction="10000"/>
          </a:bodyPr>
          <a:lstStyle/>
          <a:p>
            <a:pPr fontAlgn="auto">
              <a:lnSpc>
                <a:spcPct val="120000"/>
              </a:lnSpc>
              <a:buFont typeface="Arial" panose="020B0604020202020204" pitchFamily="34" charset="0"/>
              <a:buNone/>
              <a:defRPr/>
            </a:pPr>
            <a:r>
              <a:rPr lang="en-US" dirty="0"/>
              <a:t>Open collaboration encourages greater accountability, which in turn fosters trust.</a:t>
            </a:r>
          </a:p>
        </p:txBody>
      </p:sp>
      <p:sp>
        <p:nvSpPr>
          <p:cNvPr id="3" name="Text Placeholder 2"/>
          <p:cNvSpPr>
            <a:spLocks noGrp="1"/>
          </p:cNvSpPr>
          <p:nvPr>
            <p:ph type="body" sz="quarter" idx="14"/>
          </p:nvPr>
        </p:nvSpPr>
        <p:spPr>
          <a:xfrm>
            <a:off x="1118623" y="5214884"/>
            <a:ext cx="10285251" cy="583749"/>
          </a:xfrm>
        </p:spPr>
        <p:txBody>
          <a:bodyPr rtlCol="0"/>
          <a:lstStyle/>
          <a:p>
            <a:pPr fontAlgn="auto">
              <a:defRPr/>
            </a:pPr>
            <a:r>
              <a:rPr lang="en-US" dirty="0"/>
              <a:t>Ron </a:t>
            </a:r>
            <a:r>
              <a:rPr lang="en-US" dirty="0" err="1"/>
              <a:t>Garan</a:t>
            </a:r>
            <a:r>
              <a:rPr lang="en-US" dirty="0"/>
              <a:t>, NASA astronaut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555875"/>
          </a:xfrm>
        </p:spPr>
        <p:txBody>
          <a:bodyPr rtlCol="0">
            <a:normAutofit fontScale="62500" lnSpcReduction="20000"/>
          </a:bodyPr>
          <a:lstStyle/>
          <a:p>
            <a:pPr fontAlgn="auto">
              <a:lnSpc>
                <a:spcPct val="120000"/>
              </a:lnSpc>
              <a:buFont typeface="Arial" panose="020B0604020202020204" pitchFamily="34" charset="0"/>
              <a:buNone/>
              <a:defRPr/>
            </a:pPr>
            <a:r>
              <a:rPr lang="en-US" dirty="0"/>
              <a:t>Our study showed that when accountability processes are seen as unfair, people feel forced to embellish their accomplishments and hide, or make excuses for their shortfalls.</a:t>
            </a:r>
          </a:p>
        </p:txBody>
      </p:sp>
      <p:sp>
        <p:nvSpPr>
          <p:cNvPr id="3" name="Text Placeholder 2"/>
          <p:cNvSpPr>
            <a:spLocks noGrp="1"/>
          </p:cNvSpPr>
          <p:nvPr>
            <p:ph type="body" sz="quarter" idx="14"/>
          </p:nvPr>
        </p:nvSpPr>
        <p:spPr>
          <a:xfrm>
            <a:off x="1118623" y="5214884"/>
            <a:ext cx="10285251" cy="583749"/>
          </a:xfrm>
        </p:spPr>
        <p:txBody>
          <a:bodyPr rtlCol="0"/>
          <a:lstStyle/>
          <a:p>
            <a:pPr fontAlgn="auto">
              <a:defRPr/>
            </a:pPr>
            <a:r>
              <a:rPr lang="en-US" dirty="0"/>
              <a:t>Ron </a:t>
            </a:r>
            <a:r>
              <a:rPr lang="en-US" dirty="0" err="1"/>
              <a:t>Carucci</a:t>
            </a:r>
            <a:r>
              <a:rPr lang="en-US" dirty="0"/>
              <a:t>, </a:t>
            </a:r>
            <a:r>
              <a:rPr lang="en-US" i="1" dirty="0"/>
              <a:t>4 Ways Lying Becomes the Norm at a Company</a:t>
            </a:r>
            <a:r>
              <a:rPr lang="en-US" dirty="0"/>
              <a:t>, Harvard Business Review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555875"/>
          </a:xfrm>
        </p:spPr>
        <p:txBody>
          <a:bodyPr rtlCol="0">
            <a:normAutofit fontScale="85000" lnSpcReduction="10000"/>
          </a:bodyPr>
          <a:lstStyle/>
          <a:p>
            <a:pPr fontAlgn="auto">
              <a:lnSpc>
                <a:spcPct val="120000"/>
              </a:lnSpc>
              <a:buFont typeface="Arial" panose="020B0604020202020204" pitchFamily="34" charset="0"/>
              <a:buNone/>
              <a:defRPr/>
            </a:pPr>
            <a:r>
              <a:rPr lang="en-US" dirty="0"/>
              <a:t>It is not only what we do, but also what we do not do, for which we are accountable.</a:t>
            </a:r>
          </a:p>
        </p:txBody>
      </p:sp>
      <p:sp>
        <p:nvSpPr>
          <p:cNvPr id="3" name="Text Placeholder 2"/>
          <p:cNvSpPr>
            <a:spLocks noGrp="1"/>
          </p:cNvSpPr>
          <p:nvPr>
            <p:ph type="body" sz="quarter" idx="14"/>
          </p:nvPr>
        </p:nvSpPr>
        <p:spPr>
          <a:xfrm>
            <a:off x="1118623" y="5214884"/>
            <a:ext cx="10285251" cy="583749"/>
          </a:xfrm>
        </p:spPr>
        <p:txBody>
          <a:bodyPr rtlCol="0"/>
          <a:lstStyle/>
          <a:p>
            <a:pPr fontAlgn="auto">
              <a:defRPr/>
            </a:pPr>
            <a:r>
              <a:rPr lang="en-US" dirty="0"/>
              <a:t>Molière, French playwright and actor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fontScale="70000" lnSpcReduction="20000"/>
          </a:bodyPr>
          <a:lstStyle/>
          <a:p>
            <a:pPr fontAlgn="auto">
              <a:lnSpc>
                <a:spcPct val="120000"/>
              </a:lnSpc>
              <a:buFont typeface="Arial" panose="020B0604020202020204" pitchFamily="34" charset="0"/>
              <a:buNone/>
              <a:defRPr/>
            </a:pPr>
            <a:r>
              <a:rPr lang="en-US" dirty="0"/>
              <a:t>I think that we often think of accountability as finger-pointing or </a:t>
            </a:r>
            <a:r>
              <a:rPr lang="en-US" i="1" dirty="0"/>
              <a:t>who are we going to blame</a:t>
            </a:r>
            <a:r>
              <a:rPr lang="en-US" dirty="0"/>
              <a:t>, when it’s really about resolving problems.</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Courtney Lynch, author of </a:t>
            </a:r>
            <a:r>
              <a:rPr lang="en-US" i="1" dirty="0"/>
              <a:t>Spark: How to Lead Yourself and Others to Greater Success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a:bodyPr>
          <a:lstStyle/>
          <a:p>
            <a:pPr fontAlgn="auto">
              <a:lnSpc>
                <a:spcPct val="120000"/>
              </a:lnSpc>
              <a:buFont typeface="Arial" panose="020B0604020202020204" pitchFamily="34" charset="0"/>
              <a:buNone/>
              <a:defRPr/>
            </a:pPr>
            <a:r>
              <a:rPr lang="en-US" sz="2800" dirty="0"/>
              <a:t>All businesses are about people first—because the only way we can build genuinely successful businesses is to build lasting relationships inside and outside the company. We do that by holding ourselves accountable, by doing what we say we are going to do, and by inspiring others to strive for something bigger than themselves.</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Mary Barra, General Motors CEO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9188" y="2286000"/>
            <a:ext cx="10285412" cy="2732088"/>
          </a:xfrm>
        </p:spPr>
        <p:txBody>
          <a:bodyPr rtlCol="0">
            <a:normAutofit fontScale="92500" lnSpcReduction="20000"/>
          </a:bodyPr>
          <a:lstStyle/>
          <a:p>
            <a:pPr fontAlgn="auto">
              <a:lnSpc>
                <a:spcPct val="120000"/>
              </a:lnSpc>
              <a:buFont typeface="Arial" panose="020B0604020202020204" pitchFamily="34" charset="0"/>
              <a:buNone/>
              <a:defRPr/>
            </a:pPr>
            <a:r>
              <a:rPr lang="en-US" dirty="0"/>
              <a:t>You fail all the time, but you aren’t a failure until you start blaming someone else.</a:t>
            </a:r>
          </a:p>
        </p:txBody>
      </p:sp>
      <p:sp>
        <p:nvSpPr>
          <p:cNvPr id="3" name="Text Placeholder 2"/>
          <p:cNvSpPr>
            <a:spLocks noGrp="1"/>
          </p:cNvSpPr>
          <p:nvPr>
            <p:ph type="body" sz="quarter" idx="14"/>
          </p:nvPr>
        </p:nvSpPr>
        <p:spPr>
          <a:xfrm>
            <a:off x="1118623" y="5214884"/>
            <a:ext cx="10285251" cy="829077"/>
          </a:xfrm>
        </p:spPr>
        <p:txBody>
          <a:bodyPr rtlCol="0"/>
          <a:lstStyle/>
          <a:p>
            <a:pPr fontAlgn="auto">
              <a:defRPr/>
            </a:pPr>
            <a:r>
              <a:rPr lang="en-US" dirty="0"/>
              <a:t>Bum Philips, American football coach</a:t>
            </a:r>
          </a:p>
        </p:txBody>
      </p:sp>
    </p:spTree>
  </p:cSld>
  <p:clrMapOvr>
    <a:masterClrMapping/>
  </p:clrMapOvr>
</p:sld>
</file>

<file path=ppt/theme/theme1.xml><?xml version="1.0" encoding="utf-8"?>
<a:theme xmlns:a="http://schemas.openxmlformats.org/drawingml/2006/main" name="DISC_Backup">
  <a:themeElements>
    <a:clrScheme name="discprofile Colors">
      <a:dk1>
        <a:srgbClr val="171238"/>
      </a:dk1>
      <a:lt1>
        <a:srgbClr val="FFFFFF"/>
      </a:lt1>
      <a:dk2>
        <a:srgbClr val="171238"/>
      </a:dk2>
      <a:lt2>
        <a:srgbClr val="FFFFFF"/>
      </a:lt2>
      <a:accent1>
        <a:srgbClr val="171238"/>
      </a:accent1>
      <a:accent2>
        <a:srgbClr val="28AE4B"/>
      </a:accent2>
      <a:accent3>
        <a:srgbClr val="EFD66D"/>
      </a:accent3>
      <a:accent4>
        <a:srgbClr val="1FA1D1"/>
      </a:accent4>
      <a:accent5>
        <a:srgbClr val="CE415B"/>
      </a:accent5>
      <a:accent6>
        <a:srgbClr val="B34B83"/>
      </a:accent6>
      <a:hlink>
        <a:srgbClr val="7980FF"/>
      </a:hlink>
      <a:folHlink>
        <a:srgbClr val="D783FF"/>
      </a:folHlink>
    </a:clrScheme>
    <a:fontScheme name="Test">
      <a:majorFont>
        <a:latin typeface="Abril Titling"/>
        <a:ea typeface=""/>
        <a:cs typeface=""/>
      </a:majorFont>
      <a:minorFont>
        <a:latin typeface="Proxima Nov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bodyPr vert="horz" lIns="91440" tIns="45720" rIns="91440" bIns="45720" rtlCol="0" anchor="ctr"/>
      <a:lstStyle>
        <a:defPPr>
          <a:defRPr b="1" dirty="0" err="1" smtClean="0"/>
        </a:defPPr>
      </a:lstStyle>
    </a:txDef>
  </a:objectDefaults>
  <a:extraClrSchemeLst/>
  <a:extLst>
    <a:ext uri="{05A4C25C-085E-4340-85A3-A5531E510DB2}">
      <thm15:themeFamily xmlns:thm15="http://schemas.microsoft.com/office/thememl/2012/main" name="discprofile_template" id="{97AFBE09-96E1-4F91-B0DD-8D70B9183430}" vid="{6CA4647F-49C8-488C-816C-E6D28E121B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discprofile_template</Template>
  <TotalTime>106</TotalTime>
  <Words>1017</Words>
  <Application>Microsoft Office PowerPoint</Application>
  <PresentationFormat>Widescreen</PresentationFormat>
  <Paragraphs>61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Abril Titling</vt:lpstr>
      <vt:lpstr>Apple Color Emoji</vt:lpstr>
      <vt:lpstr>Arial</vt:lpstr>
      <vt:lpstr>Calibri</vt:lpstr>
      <vt:lpstr>Proxima Nova</vt:lpstr>
      <vt:lpstr>DISC_Backup</vt:lpstr>
      <vt:lpstr>Quotes on Accountability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favorite quotes about teamwork</dc:title>
  <dc:creator>Xteen</dc:creator>
  <cp:lastModifiedBy>Kristeen Bullwinkle</cp:lastModifiedBy>
  <cp:revision>22</cp:revision>
  <dcterms:created xsi:type="dcterms:W3CDTF">2020-09-23T19:32:45Z</dcterms:created>
  <dcterms:modified xsi:type="dcterms:W3CDTF">2021-11-09T14:55:31Z</dcterms:modified>
</cp:coreProperties>
</file>