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algn="l" defTabSz="457200" rtl="0" fontAlgn="base">
      <a:spcBef>
        <a:spcPct val="0"/>
      </a:spcBef>
      <a:spcAft>
        <a:spcPct val="0"/>
      </a:spcAft>
      <a:defRPr kern="1200">
        <a:solidFill>
          <a:schemeClr val="accent1"/>
        </a:solidFill>
        <a:latin typeface="Proxima Nova"/>
        <a:ea typeface="Proxima Nova"/>
        <a:cs typeface="Proxima Nova"/>
        <a:sym typeface="Proxima Nova"/>
      </a:defRPr>
    </a:lvl1pPr>
    <a:lvl2pPr indent="457200" algn="l" defTabSz="457200" rtl="0" fontAlgn="base">
      <a:spcBef>
        <a:spcPct val="0"/>
      </a:spcBef>
      <a:spcAft>
        <a:spcPct val="0"/>
      </a:spcAft>
      <a:defRPr kern="1200">
        <a:solidFill>
          <a:schemeClr val="accent1"/>
        </a:solidFill>
        <a:latin typeface="Proxima Nova"/>
        <a:ea typeface="Proxima Nova"/>
        <a:cs typeface="Proxima Nova"/>
        <a:sym typeface="Proxima Nova"/>
      </a:defRPr>
    </a:lvl2pPr>
    <a:lvl3pPr indent="914400" algn="l" defTabSz="457200" rtl="0" fontAlgn="base">
      <a:spcBef>
        <a:spcPct val="0"/>
      </a:spcBef>
      <a:spcAft>
        <a:spcPct val="0"/>
      </a:spcAft>
      <a:defRPr kern="1200">
        <a:solidFill>
          <a:schemeClr val="accent1"/>
        </a:solidFill>
        <a:latin typeface="Proxima Nova"/>
        <a:ea typeface="Proxima Nova"/>
        <a:cs typeface="Proxima Nova"/>
        <a:sym typeface="Proxima Nova"/>
      </a:defRPr>
    </a:lvl3pPr>
    <a:lvl4pPr indent="1371600" algn="l" defTabSz="457200" rtl="0" fontAlgn="base">
      <a:spcBef>
        <a:spcPct val="0"/>
      </a:spcBef>
      <a:spcAft>
        <a:spcPct val="0"/>
      </a:spcAft>
      <a:defRPr kern="1200">
        <a:solidFill>
          <a:schemeClr val="accent1"/>
        </a:solidFill>
        <a:latin typeface="Proxima Nova"/>
        <a:ea typeface="Proxima Nova"/>
        <a:cs typeface="Proxima Nova"/>
        <a:sym typeface="Proxima Nova"/>
      </a:defRPr>
    </a:lvl4pPr>
    <a:lvl5pPr indent="1828800" algn="l" defTabSz="457200" rtl="0" fontAlgn="base">
      <a:spcBef>
        <a:spcPct val="0"/>
      </a:spcBef>
      <a:spcAft>
        <a:spcPct val="0"/>
      </a:spcAft>
      <a:defRPr kern="1200">
        <a:solidFill>
          <a:schemeClr val="accent1"/>
        </a:solidFill>
        <a:latin typeface="Proxima Nova"/>
        <a:ea typeface="Proxima Nova"/>
        <a:cs typeface="Proxima Nova"/>
        <a:sym typeface="Proxima Nova"/>
      </a:defRPr>
    </a:lvl5pPr>
    <a:lvl6pPr marL="2286000" algn="l" defTabSz="914400" rtl="0" eaLnBrk="1" latinLnBrk="0" hangingPunct="1">
      <a:defRPr kern="1200">
        <a:solidFill>
          <a:schemeClr val="accent1"/>
        </a:solidFill>
        <a:latin typeface="Proxima Nova"/>
        <a:ea typeface="Proxima Nova"/>
        <a:cs typeface="Proxima Nova"/>
        <a:sym typeface="Proxima Nova"/>
      </a:defRPr>
    </a:lvl6pPr>
    <a:lvl7pPr marL="2743200" algn="l" defTabSz="914400" rtl="0" eaLnBrk="1" latinLnBrk="0" hangingPunct="1">
      <a:defRPr kern="1200">
        <a:solidFill>
          <a:schemeClr val="accent1"/>
        </a:solidFill>
        <a:latin typeface="Proxima Nova"/>
        <a:ea typeface="Proxima Nova"/>
        <a:cs typeface="Proxima Nova"/>
        <a:sym typeface="Proxima Nova"/>
      </a:defRPr>
    </a:lvl7pPr>
    <a:lvl8pPr marL="3200400" algn="l" defTabSz="914400" rtl="0" eaLnBrk="1" latinLnBrk="0" hangingPunct="1">
      <a:defRPr kern="1200">
        <a:solidFill>
          <a:schemeClr val="accent1"/>
        </a:solidFill>
        <a:latin typeface="Proxima Nova"/>
        <a:ea typeface="Proxima Nova"/>
        <a:cs typeface="Proxima Nova"/>
        <a:sym typeface="Proxima Nova"/>
      </a:defRPr>
    </a:lvl8pPr>
    <a:lvl9pPr marL="3657600" algn="l" defTabSz="914400" rtl="0" eaLnBrk="1" latinLnBrk="0" hangingPunct="1">
      <a:defRPr kern="1200">
        <a:solidFill>
          <a:schemeClr val="accent1"/>
        </a:solidFill>
        <a:latin typeface="Proxima Nova"/>
        <a:ea typeface="Proxima Nova"/>
        <a:cs typeface="Proxima Nova"/>
        <a:sym typeface="Proxima No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7E6E7"/>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F0D3"/>
          </a:solidFill>
        </a:fill>
      </a:tcStyle>
    </a:wholeTbl>
    <a:band2H>
      <a:tcTxStyle/>
      <a:tcStyle>
        <a:tcBdr/>
        <a:fill>
          <a:solidFill>
            <a:srgbClr val="FCF7EA"/>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ED8"/>
          </a:solidFill>
        </a:fill>
      </a:tcStyle>
    </a:wholeTbl>
    <a:band2H>
      <a:tcTxStyle/>
      <a:tcStyle>
        <a:tcBdr/>
        <a:fill>
          <a:solidFill>
            <a:srgbClr val="F2E8EC"/>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Proxima Nova"/>
          <a:ea typeface="Proxima Nova"/>
          <a:cs typeface="Proxima Nova"/>
        </a:font>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7"/>
          </a:solidFill>
        </a:fill>
      </a:tcStyle>
    </a:wholeTbl>
    <a:band2H>
      <a:tcTxStyle/>
      <a:tcStyle>
        <a:tcBdr/>
        <a:fill>
          <a:solidFill>
            <a:srgbClr val="FFFFFF"/>
          </a:solidFill>
        </a:fill>
      </a:tcStyle>
    </a:band2H>
    <a:firstCol>
      <a:tcTxStyle b="on" i="off">
        <a:font>
          <a:latin typeface="Proxima Nova"/>
          <a:ea typeface="Proxima Nova"/>
          <a:cs typeface="Proxima Nov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roxima Nova"/>
          <a:ea typeface="Proxima Nova"/>
          <a:cs typeface="Proxima Nova"/>
        </a:font>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roxima Nova"/>
          <a:ea typeface="Proxima Nova"/>
          <a:cs typeface="Proxima Nova"/>
        </a:font>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roxima Nova"/>
          <a:ea typeface="Proxima Nova"/>
          <a:cs typeface="Proxima Nova"/>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7E6E7"/>
          </a:solidFill>
        </a:fill>
      </a:tcStyle>
    </a:band2H>
    <a:firstCol>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roxima Nova"/>
          <a:ea typeface="Proxima Nova"/>
          <a:cs typeface="Proxima Nov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
          <a:latin typeface="Proxima Nova"/>
          <a:ea typeface="Proxima Nova"/>
          <a:cs typeface="Proxima Nova"/>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7"/>
    <p:restoredTop sz="94699"/>
  </p:normalViewPr>
  <p:slideViewPr>
    <p:cSldViewPr snapToGrid="0" snapToObjects="1">
      <p:cViewPr varScale="1">
        <p:scale>
          <a:sx n="80" d="100"/>
          <a:sy n="80" d="100"/>
        </p:scale>
        <p:origin x="-102" y="-9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xfrm>
            <a:off x="1143000" y="685800"/>
            <a:ext cx="4572000" cy="3429000"/>
          </a:xfrm>
          <a:prstGeom prst="rect">
            <a:avLst/>
          </a:prstGeom>
        </p:spPr>
        <p:txBody>
          <a:bodyPr/>
          <a:lstStyle/>
          <a:p>
            <a:pPr lvl="0"/>
            <a:endParaRPr noProof="0">
              <a:sym typeface="Calibri"/>
            </a:endParaRPr>
          </a:p>
        </p:txBody>
      </p:sp>
      <p:sp>
        <p:nvSpPr>
          <p:cNvPr id="293" name="Shape 293"/>
          <p:cNvSpPr>
            <a:spLocks noGrp="1"/>
          </p:cNvSpPr>
          <p:nvPr>
            <p:ph type="body" sz="quarter" idx="1"/>
          </p:nvPr>
        </p:nvSpPr>
        <p:spPr>
          <a:xfrm>
            <a:off x="914400" y="4343400"/>
            <a:ext cx="5029200" cy="4114800"/>
          </a:xfrm>
          <a:prstGeom prst="rect">
            <a:avLst/>
          </a:prstGeom>
        </p:spPr>
        <p:txBody>
          <a:bodyPr/>
          <a:lstStyle/>
          <a:p>
            <a:pPr lvl="0"/>
            <a:endParaRPr noProof="0">
              <a:sym typeface="Calibri"/>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3.tif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_Title Slide">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8" name="Picture 7" descr="Picture 7"/>
          <p:cNvPicPr>
            <a:picLocks noChangeAspect="1"/>
          </p:cNvPicPr>
          <p:nvPr/>
        </p:nvPicPr>
        <p:blipFill>
          <a:blip r:embed="rId3"/>
          <a:srcRect/>
          <a:stretch>
            <a:fillRect/>
          </a:stretch>
        </p:blipFill>
        <p:spPr bwMode="auto">
          <a:xfrm>
            <a:off x="76200" y="5272088"/>
            <a:ext cx="3789363" cy="603250"/>
          </a:xfrm>
          <a:prstGeom prst="rect">
            <a:avLst/>
          </a:prstGeom>
          <a:noFill/>
          <a:ln w="12700">
            <a:noFill/>
            <a:miter lim="400000"/>
            <a:headEnd/>
            <a:tailEnd/>
          </a:ln>
        </p:spPr>
      </p:pic>
      <p:sp>
        <p:nvSpPr>
          <p:cNvPr id="9" name="Rectangle 26"/>
          <p:cNvSpPr>
            <a:spLocks noChangeArrowheads="1"/>
          </p:cNvSpPr>
          <p:nvPr/>
        </p:nvSpPr>
        <p:spPr bwMode="auto">
          <a:xfrm>
            <a:off x="3865563" y="4524375"/>
            <a:ext cx="8326437" cy="2333625"/>
          </a:xfrm>
          <a:prstGeom prst="rect">
            <a:avLst/>
          </a:prstGeom>
          <a:solidFill>
            <a:srgbClr val="FFFFFF"/>
          </a:solidFill>
          <a:ln w="12700">
            <a:noFill/>
            <a:miter lim="400000"/>
            <a:headEnd/>
            <a:tailEnd/>
          </a:ln>
        </p:spPr>
        <p:txBody>
          <a:bodyPr lIns="45719" rIns="45719" anchor="ctr"/>
          <a:lstStyle/>
          <a:p>
            <a:pPr algn="ctr" hangingPunct="0"/>
            <a:endParaRPr lang="en-US">
              <a:solidFill>
                <a:srgbClr val="FFFFFF"/>
              </a:solidFill>
            </a:endParaRPr>
          </a:p>
        </p:txBody>
      </p:sp>
      <p:sp>
        <p:nvSpPr>
          <p:cNvPr id="10" name="TextBox 42"/>
          <p:cNvSpPr txBox="1">
            <a:spLocks noChangeArrowheads="1"/>
          </p:cNvSpPr>
          <p:nvPr/>
        </p:nvSpPr>
        <p:spPr bwMode="auto">
          <a:xfrm>
            <a:off x="8831263" y="6462713"/>
            <a:ext cx="3136900" cy="217487"/>
          </a:xfrm>
          <a:prstGeom prst="rect">
            <a:avLst/>
          </a:prstGeom>
          <a:noFill/>
          <a:ln w="12700">
            <a:noFill/>
            <a:miter lim="400000"/>
            <a:headEnd/>
            <a:tailEnd/>
          </a:ln>
        </p:spPr>
        <p:txBody>
          <a:bodyPr lIns="45719" rIns="45719" anchor="ctr">
            <a:spAutoFit/>
          </a:bodyPr>
          <a:lstStyle/>
          <a:p>
            <a:pPr algn="r" hangingPunct="0"/>
            <a:r>
              <a:rPr lang="en-US" sz="800"/>
              <a:t>DiSC® and The Five Behaviors™ are registered trademarks of Wiley.</a:t>
            </a:r>
          </a:p>
        </p:txBody>
      </p:sp>
      <p:sp>
        <p:nvSpPr>
          <p:cNvPr id="20" name="Picture Placeholder 45"/>
          <p:cNvSpPr>
            <a:spLocks noGrp="1"/>
          </p:cNvSpPr>
          <p:nvPr>
            <p:ph type="pic" idx="21"/>
          </p:nvPr>
        </p:nvSpPr>
        <p:spPr>
          <a:xfrm>
            <a:off x="0" y="0"/>
            <a:ext cx="12192000" cy="5149516"/>
          </a:xfrm>
          <a:prstGeom prst="rect">
            <a:avLst/>
          </a:prstGeom>
        </p:spPr>
        <p:txBody>
          <a:bodyPr lIns="91439" tIns="45719" rIns="91439" bIns="45719">
            <a:noAutofit/>
          </a:bodyPr>
          <a:lstStyle/>
          <a:p>
            <a:pPr lvl="0"/>
            <a:endParaRPr noProof="0">
              <a:sym typeface="Proxima Nova"/>
            </a:endParaRPr>
          </a:p>
        </p:txBody>
      </p:sp>
      <p:sp>
        <p:nvSpPr>
          <p:cNvPr id="23" name="Click to add Header"/>
          <p:cNvSpPr txBox="1">
            <a:spLocks noGrp="1"/>
          </p:cNvSpPr>
          <p:nvPr>
            <p:ph type="title"/>
          </p:nvPr>
        </p:nvSpPr>
        <p:spPr>
          <a:xfrm>
            <a:off x="3947531" y="4814635"/>
            <a:ext cx="8065698" cy="876301"/>
          </a:xfrm>
          <a:prstGeom prst="rect">
            <a:avLst/>
          </a:prstGeom>
        </p:spPr>
        <p:txBody>
          <a:bodyPr/>
          <a:lstStyle>
            <a:lvl1pPr>
              <a:defRPr sz="5800"/>
            </a:lvl1pPr>
          </a:lstStyle>
          <a:p>
            <a:r>
              <a:rPr lang="en-US"/>
              <a:t>Click to edit Master title style</a:t>
            </a:r>
            <a:endParaRPr/>
          </a:p>
        </p:txBody>
      </p:sp>
      <p:sp>
        <p:nvSpPr>
          <p:cNvPr id="24" name="Body Level One…"/>
          <p:cNvSpPr txBox="1">
            <a:spLocks noGrp="1"/>
          </p:cNvSpPr>
          <p:nvPr>
            <p:ph type="body" sz="quarter" idx="1"/>
          </p:nvPr>
        </p:nvSpPr>
        <p:spPr>
          <a:xfrm>
            <a:off x="4120713" y="5690935"/>
            <a:ext cx="7892517" cy="411163"/>
          </a:xfrm>
          <a:prstGeom prst="rect">
            <a:avLst/>
          </a:prstGeom>
        </p:spPr>
        <p:txBody>
          <a:bodyPr/>
          <a:lstStyle>
            <a:lvl1pPr indent="0">
              <a:buClrTx/>
              <a:buSzTx/>
              <a:buFontTx/>
              <a:buNone/>
              <a:defRPr sz="2600"/>
            </a:lvl1pPr>
            <a:lvl2pPr marL="370985" indent="-169817">
              <a:buClrTx/>
              <a:buFontTx/>
              <a:defRPr sz="2600"/>
            </a:lvl2pPr>
            <a:lvl3pPr marL="582168" indent="-198120">
              <a:buClrTx/>
              <a:buFontTx/>
              <a:defRPr sz="2600"/>
            </a:lvl3pPr>
            <a:lvl4pPr marL="804672" indent="-237744">
              <a:buClrTx/>
              <a:buFontTx/>
              <a:defRPr sz="2600"/>
            </a:lvl4pPr>
            <a:lvl5pPr marL="1013968" indent="-264160">
              <a:buClrTx/>
              <a:buFontTx/>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Slide Number"/>
          <p:cNvSpPr txBox="1">
            <a:spLocks noGrp="1"/>
          </p:cNvSpPr>
          <p:nvPr>
            <p:ph type="sldNum" sz="quarter" idx="22"/>
          </p:nvPr>
        </p:nvSpPr>
        <p:spPr/>
        <p:txBody>
          <a:bodyPr/>
          <a:lstStyle>
            <a:lvl1pPr>
              <a:defRPr/>
            </a:lvl1pPr>
          </a:lstStyle>
          <a:p>
            <a:fld id="{50B7383B-7AFF-46AA-B275-28F28CFB9B11}" type="slidenum">
              <a:rPr lang="en-US"/>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_Three Content w/ Photos">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p>
            <a:r>
              <a:t>Title Text</a:t>
            </a:r>
          </a:p>
        </p:txBody>
      </p:sp>
      <p:sp>
        <p:nvSpPr>
          <p:cNvPr id="147" name="Body Level One…"/>
          <p:cNvSpPr txBox="1">
            <a:spLocks noGrp="1"/>
          </p:cNvSpPr>
          <p:nvPr>
            <p:ph type="body" sz="quarter" idx="1"/>
          </p:nvPr>
        </p:nvSpPr>
        <p:spPr>
          <a:xfrm>
            <a:off x="1333397" y="3839342"/>
            <a:ext cx="2660379" cy="1809445"/>
          </a:xfrm>
          <a:prstGeom prst="rect">
            <a:avLst/>
          </a:prstGeom>
        </p:spPr>
        <p:txBody>
          <a:bodyPr/>
          <a:lstStyle>
            <a:lvl2pPr marL="0" indent="-274320">
              <a:buChar cha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8" name="Picture Placeholder 6"/>
          <p:cNvSpPr>
            <a:spLocks noGrp="1"/>
          </p:cNvSpPr>
          <p:nvPr>
            <p:ph type="pic" sz="quarter" idx="21"/>
          </p:nvPr>
        </p:nvSpPr>
        <p:spPr>
          <a:xfrm>
            <a:off x="1228588" y="2259476"/>
            <a:ext cx="1434999" cy="1313482"/>
          </a:xfrm>
          <a:prstGeom prst="rect">
            <a:avLst/>
          </a:prstGeom>
        </p:spPr>
        <p:txBody>
          <a:bodyPr lIns="91439" tIns="45719" rIns="91439" bIns="45719">
            <a:noAutofit/>
          </a:bodyPr>
          <a:lstStyle/>
          <a:p>
            <a:pPr lvl="0"/>
            <a:endParaRPr noProof="0">
              <a:sym typeface="Proxima Nova"/>
            </a:endParaRPr>
          </a:p>
        </p:txBody>
      </p:sp>
      <p:sp>
        <p:nvSpPr>
          <p:cNvPr id="149" name="Picture Placeholder 6"/>
          <p:cNvSpPr>
            <a:spLocks noGrp="1"/>
          </p:cNvSpPr>
          <p:nvPr>
            <p:ph type="pic" sz="quarter" idx="22"/>
          </p:nvPr>
        </p:nvSpPr>
        <p:spPr>
          <a:xfrm>
            <a:off x="4838817" y="2259477"/>
            <a:ext cx="1434999" cy="1313481"/>
          </a:xfrm>
          <a:prstGeom prst="rect">
            <a:avLst/>
          </a:prstGeom>
        </p:spPr>
        <p:txBody>
          <a:bodyPr lIns="91439" tIns="45719" rIns="91439" bIns="45719">
            <a:noAutofit/>
          </a:bodyPr>
          <a:lstStyle/>
          <a:p>
            <a:pPr lvl="0"/>
            <a:endParaRPr noProof="0">
              <a:sym typeface="Proxima Nova"/>
            </a:endParaRPr>
          </a:p>
        </p:txBody>
      </p:sp>
      <p:sp>
        <p:nvSpPr>
          <p:cNvPr id="150" name="Picture Placeholder 6"/>
          <p:cNvSpPr>
            <a:spLocks noGrp="1"/>
          </p:cNvSpPr>
          <p:nvPr>
            <p:ph type="pic" sz="quarter" idx="23"/>
          </p:nvPr>
        </p:nvSpPr>
        <p:spPr>
          <a:xfrm>
            <a:off x="8449047" y="2259476"/>
            <a:ext cx="1434999" cy="1313482"/>
          </a:xfrm>
          <a:prstGeom prst="rect">
            <a:avLst/>
          </a:prstGeom>
        </p:spPr>
        <p:txBody>
          <a:bodyPr lIns="91439" tIns="45719" rIns="91439" bIns="45719">
            <a:noAutofit/>
          </a:bodyPr>
          <a:lstStyle/>
          <a:p>
            <a:pPr lvl="0"/>
            <a:endParaRPr noProof="0">
              <a:sym typeface="Proxima Nova"/>
            </a:endParaRPr>
          </a:p>
        </p:txBody>
      </p:sp>
      <p:sp>
        <p:nvSpPr>
          <p:cNvPr id="151" name="Text Placeholder 4"/>
          <p:cNvSpPr>
            <a:spLocks noGrp="1"/>
          </p:cNvSpPr>
          <p:nvPr>
            <p:ph type="body" sz="quarter" idx="24"/>
          </p:nvPr>
        </p:nvSpPr>
        <p:spPr>
          <a:xfrm>
            <a:off x="4943626" y="3839340"/>
            <a:ext cx="2660380" cy="1809446"/>
          </a:xfrm>
          <a:prstGeom prst="rect">
            <a:avLst/>
          </a:prstGeom>
        </p:spPr>
        <p:txBody>
          <a:bodyPr/>
          <a:lstStyle/>
          <a:p>
            <a:pPr lvl="0"/>
            <a:r>
              <a:rPr lang="en-US"/>
              <a:t>Click to edit Master text styles</a:t>
            </a:r>
          </a:p>
        </p:txBody>
      </p:sp>
      <p:sp>
        <p:nvSpPr>
          <p:cNvPr id="152" name="Text Placeholder 4"/>
          <p:cNvSpPr>
            <a:spLocks noGrp="1"/>
          </p:cNvSpPr>
          <p:nvPr>
            <p:ph type="body" sz="quarter" idx="25"/>
          </p:nvPr>
        </p:nvSpPr>
        <p:spPr>
          <a:xfrm>
            <a:off x="8553856" y="3839340"/>
            <a:ext cx="2660379" cy="1809446"/>
          </a:xfrm>
          <a:prstGeom prst="rect">
            <a:avLst/>
          </a:prstGeom>
        </p:spPr>
        <p:txBody>
          <a:bodyPr/>
          <a:lstStyle/>
          <a:p>
            <a:pPr lvl="0"/>
            <a:r>
              <a:rPr lang="en-US"/>
              <a:t>Click to edit Master text styles</a:t>
            </a:r>
          </a:p>
        </p:txBody>
      </p:sp>
      <p:sp>
        <p:nvSpPr>
          <p:cNvPr id="9" name="Slide Number"/>
          <p:cNvSpPr txBox="1">
            <a:spLocks noGrp="1"/>
          </p:cNvSpPr>
          <p:nvPr>
            <p:ph type="sldNum" sz="quarter" idx="26"/>
          </p:nvPr>
        </p:nvSpPr>
        <p:spPr>
          <a:ln/>
        </p:spPr>
        <p:txBody>
          <a:bodyPr/>
          <a:lstStyle>
            <a:lvl1pPr>
              <a:defRPr/>
            </a:lvl1pPr>
          </a:lstStyle>
          <a:p>
            <a:fld id="{6108528C-352C-4E13-B160-72B2417D9FB0}" type="slidenum">
              <a:rPr lang="en-US"/>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_Two Content">
    <p:spTree>
      <p:nvGrpSpPr>
        <p:cNvPr id="1" name=""/>
        <p:cNvGrpSpPr/>
        <p:nvPr/>
      </p:nvGrpSpPr>
      <p:grpSpPr>
        <a:xfrm>
          <a:off x="0" y="0"/>
          <a:ext cx="0" cy="0"/>
          <a:chOff x="0" y="0"/>
          <a:chExt cx="0" cy="0"/>
        </a:xfrm>
      </p:grpSpPr>
      <p:sp>
        <p:nvSpPr>
          <p:cNvPr id="160" name="Body Level One…"/>
          <p:cNvSpPr txBox="1">
            <a:spLocks noGrp="1"/>
          </p:cNvSpPr>
          <p:nvPr>
            <p:ph type="body" sz="half" idx="1"/>
          </p:nvPr>
        </p:nvSpPr>
        <p:spPr>
          <a:xfrm>
            <a:off x="1158239" y="2160633"/>
            <a:ext cx="4937761" cy="3514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1" name="Title Text"/>
          <p:cNvSpPr txBox="1">
            <a:spLocks noGrp="1"/>
          </p:cNvSpPr>
          <p:nvPr>
            <p:ph type="title"/>
          </p:nvPr>
        </p:nvSpPr>
        <p:spPr>
          <a:prstGeom prst="rect">
            <a:avLst/>
          </a:prstGeom>
        </p:spPr>
        <p:txBody>
          <a:bodyPr/>
          <a:lstStyle/>
          <a:p>
            <a:r>
              <a:t>Title Text</a:t>
            </a:r>
          </a:p>
        </p:txBody>
      </p:sp>
      <p:sp>
        <p:nvSpPr>
          <p:cNvPr id="4" name="Slide Number"/>
          <p:cNvSpPr txBox="1">
            <a:spLocks noGrp="1"/>
          </p:cNvSpPr>
          <p:nvPr>
            <p:ph type="sldNum" sz="quarter" idx="10"/>
          </p:nvPr>
        </p:nvSpPr>
        <p:spPr>
          <a:ln/>
        </p:spPr>
        <p:txBody>
          <a:bodyPr/>
          <a:lstStyle>
            <a:lvl1pPr>
              <a:defRPr/>
            </a:lvl1pPr>
          </a:lstStyle>
          <a:p>
            <a:fld id="{A8A16708-BE67-4102-AB94-161BA8331906}" type="slidenum">
              <a:rPr lang="en-US"/>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_Three Content">
    <p:spTree>
      <p:nvGrpSpPr>
        <p:cNvPr id="1" name=""/>
        <p:cNvGrpSpPr/>
        <p:nvPr/>
      </p:nvGrpSpPr>
      <p:grpSpPr>
        <a:xfrm>
          <a:off x="0" y="0"/>
          <a:ext cx="0" cy="0"/>
          <a:chOff x="0" y="0"/>
          <a:chExt cx="0" cy="0"/>
        </a:xfrm>
      </p:grpSpPr>
      <p:sp>
        <p:nvSpPr>
          <p:cNvPr id="169" name="Body Level One…"/>
          <p:cNvSpPr txBox="1">
            <a:spLocks noGrp="1"/>
          </p:cNvSpPr>
          <p:nvPr>
            <p:ph type="body" sz="quarter" idx="1"/>
          </p:nvPr>
        </p:nvSpPr>
        <p:spPr>
          <a:xfrm>
            <a:off x="1223403" y="2145624"/>
            <a:ext cx="3311436" cy="3545728"/>
          </a:xfrm>
          <a:prstGeom prst="rect">
            <a:avLst/>
          </a:prstGeom>
        </p:spPr>
        <p:txBody>
          <a:bodyPr/>
          <a:lstStyle>
            <a:lvl1pPr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170" name="Title Text"/>
          <p:cNvSpPr txBox="1">
            <a:spLocks noGrp="1"/>
          </p:cNvSpPr>
          <p:nvPr>
            <p:ph type="title"/>
          </p:nvPr>
        </p:nvSpPr>
        <p:spPr>
          <a:prstGeom prst="rect">
            <a:avLst/>
          </a:prstGeom>
        </p:spPr>
        <p:txBody>
          <a:bodyPr/>
          <a:lstStyle/>
          <a:p>
            <a:r>
              <a:t>Title Text</a:t>
            </a:r>
          </a:p>
        </p:txBody>
      </p:sp>
      <p:sp>
        <p:nvSpPr>
          <p:cNvPr id="4" name="Slide Number"/>
          <p:cNvSpPr txBox="1">
            <a:spLocks noGrp="1"/>
          </p:cNvSpPr>
          <p:nvPr>
            <p:ph type="sldNum" sz="quarter" idx="10"/>
          </p:nvPr>
        </p:nvSpPr>
        <p:spPr>
          <a:ln/>
        </p:spPr>
        <p:txBody>
          <a:bodyPr/>
          <a:lstStyle>
            <a:lvl1pPr>
              <a:defRPr/>
            </a:lvl1pPr>
          </a:lstStyle>
          <a:p>
            <a:fld id="{7E12DC26-1019-4B5A-979D-CD39313C0BEC}" type="slidenum">
              <a:rPr lang="en-US"/>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_Comparison">
    <p:spTree>
      <p:nvGrpSpPr>
        <p:cNvPr id="1" name=""/>
        <p:cNvGrpSpPr/>
        <p:nvPr/>
      </p:nvGrpSpPr>
      <p:grpSpPr>
        <a:xfrm>
          <a:off x="0" y="0"/>
          <a:ext cx="0" cy="0"/>
          <a:chOff x="0" y="0"/>
          <a:chExt cx="0" cy="0"/>
        </a:xfrm>
      </p:grpSpPr>
      <p:sp>
        <p:nvSpPr>
          <p:cNvPr id="178" name="Body Level One…"/>
          <p:cNvSpPr txBox="1">
            <a:spLocks noGrp="1"/>
          </p:cNvSpPr>
          <p:nvPr>
            <p:ph type="body" sz="quarter" idx="1"/>
          </p:nvPr>
        </p:nvSpPr>
        <p:spPr>
          <a:xfrm>
            <a:off x="1158239" y="2115073"/>
            <a:ext cx="4937761" cy="736283"/>
          </a:xfrm>
          <a:prstGeom prst="rect">
            <a:avLst/>
          </a:prstGeom>
        </p:spPr>
        <p:txBody>
          <a:bodyPr lIns="45719" tIns="45719" rIns="45719" bIns="45719" anchor="ctr"/>
          <a:lstStyle>
            <a:lvl1pPr indent="0">
              <a:buClrTx/>
              <a:buSzTx/>
              <a:buFontTx/>
              <a:buNone/>
              <a:defRPr sz="2000" cap="all"/>
            </a:lvl1pPr>
            <a:lvl2pPr marL="0" indent="457200">
              <a:buClrTx/>
              <a:buSzTx/>
              <a:buFontTx/>
              <a:buNone/>
              <a:defRPr sz="2000" cap="all"/>
            </a:lvl2pPr>
            <a:lvl3pPr marL="0" indent="914400">
              <a:buClrTx/>
              <a:buSzTx/>
              <a:buFontTx/>
              <a:buNone/>
              <a:defRPr sz="2000" cap="all"/>
            </a:lvl3pPr>
            <a:lvl4pPr marL="0" indent="1371600">
              <a:buClrTx/>
              <a:buSzTx/>
              <a:buFontTx/>
              <a:buNone/>
              <a:defRPr sz="2000" cap="all"/>
            </a:lvl4pPr>
            <a:lvl5pPr marL="0" indent="1828800">
              <a:buClrTx/>
              <a:buSzTx/>
              <a:buFontTx/>
              <a:buNone/>
              <a:defRPr sz="2000" cap="all"/>
            </a:lvl5pPr>
          </a:lstStyle>
          <a:p>
            <a:r>
              <a:t>Body Level One</a:t>
            </a:r>
          </a:p>
          <a:p>
            <a:pPr lvl="1"/>
            <a:r>
              <a:t>Body Level Two</a:t>
            </a:r>
          </a:p>
          <a:p>
            <a:pPr lvl="2"/>
            <a:r>
              <a:t>Body Level Three</a:t>
            </a:r>
          </a:p>
          <a:p>
            <a:pPr lvl="3"/>
            <a:r>
              <a:t>Body Level Four</a:t>
            </a:r>
          </a:p>
          <a:p>
            <a:pPr lvl="4"/>
            <a:r>
              <a:t>Body Level Five</a:t>
            </a:r>
          </a:p>
        </p:txBody>
      </p:sp>
      <p:sp>
        <p:nvSpPr>
          <p:cNvPr id="179" name="Text Placeholder 4"/>
          <p:cNvSpPr>
            <a:spLocks noGrp="1"/>
          </p:cNvSpPr>
          <p:nvPr>
            <p:ph type="body" sz="quarter" idx="21"/>
          </p:nvPr>
        </p:nvSpPr>
        <p:spPr>
          <a:xfrm>
            <a:off x="6278879" y="2115073"/>
            <a:ext cx="4937762" cy="736283"/>
          </a:xfrm>
          <a:prstGeom prst="rect">
            <a:avLst/>
          </a:prstGeom>
        </p:spPr>
        <p:txBody>
          <a:bodyPr lIns="45719" tIns="45719" rIns="45719" bIns="45719" anchor="ctr"/>
          <a:lstStyle/>
          <a:p>
            <a:endParaRPr/>
          </a:p>
        </p:txBody>
      </p:sp>
      <p:sp>
        <p:nvSpPr>
          <p:cNvPr id="180" name="Title Text"/>
          <p:cNvSpPr txBox="1">
            <a:spLocks noGrp="1"/>
          </p:cNvSpPr>
          <p:nvPr>
            <p:ph type="title"/>
          </p:nvPr>
        </p:nvSpPr>
        <p:spPr>
          <a:prstGeom prst="rect">
            <a:avLst/>
          </a:prstGeom>
        </p:spPr>
        <p:txBody>
          <a:bodyPr/>
          <a:lstStyle/>
          <a:p>
            <a:r>
              <a:t>Title Text</a:t>
            </a:r>
          </a:p>
        </p:txBody>
      </p:sp>
      <p:sp>
        <p:nvSpPr>
          <p:cNvPr id="5" name="Slide Number"/>
          <p:cNvSpPr txBox="1">
            <a:spLocks noGrp="1"/>
          </p:cNvSpPr>
          <p:nvPr>
            <p:ph type="sldNum" sz="quarter" idx="22"/>
          </p:nvPr>
        </p:nvSpPr>
        <p:spPr>
          <a:ln/>
        </p:spPr>
        <p:txBody>
          <a:bodyPr/>
          <a:lstStyle>
            <a:lvl1pPr>
              <a:defRPr/>
            </a:lvl1pPr>
          </a:lstStyle>
          <a:p>
            <a:fld id="{BBA09BEB-4968-4FE4-8D05-7EC66A2DA9C8}" type="slidenum">
              <a:rPr lang="en-US"/>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191"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192" name="Body Level One…"/>
          <p:cNvSpPr txBox="1">
            <a:spLocks noGrp="1"/>
          </p:cNvSpPr>
          <p:nvPr>
            <p:ph type="body" idx="1"/>
          </p:nvPr>
        </p:nvSpPr>
        <p:spPr>
          <a:xfrm>
            <a:off x="1097280" y="1845734"/>
            <a:ext cx="10058401" cy="4023360"/>
          </a:xfrm>
          <a:prstGeom prst="rect">
            <a:avLst/>
          </a:prstGeom>
        </p:spPr>
        <p:txBody>
          <a:bodyPr/>
          <a:lstStyle>
            <a:lvl1pPr indent="13716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10"/>
          </p:nvPr>
        </p:nvSpPr>
        <p:spPr/>
        <p:txBody>
          <a:bodyPr/>
          <a:lstStyle>
            <a:lvl1pPr>
              <a:defRPr/>
            </a:lvl1pPr>
          </a:lstStyle>
          <a:p>
            <a:fld id="{408684A3-0670-475D-B273-F9076511EB08}" type="slidenum">
              <a:rPr lang="en-US"/>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203" name="Body Level One…"/>
          <p:cNvSpPr txBox="1">
            <a:spLocks noGrp="1"/>
          </p:cNvSpPr>
          <p:nvPr>
            <p:ph type="body" sz="quarter" idx="1"/>
          </p:nvPr>
        </p:nvSpPr>
        <p:spPr>
          <a:xfrm>
            <a:off x="1097280" y="4453128"/>
            <a:ext cx="10058401" cy="1143001"/>
          </a:xfrm>
          <a:prstGeom prst="rect">
            <a:avLst/>
          </a:prstGeom>
        </p:spPr>
        <p:txBody>
          <a:bodyPr lIns="45719" tIns="45719" rIns="45719" bIns="45719"/>
          <a:lstStyle>
            <a:lvl1pPr indent="0">
              <a:buClrTx/>
              <a:buSzTx/>
              <a:buFontTx/>
              <a:buNone/>
              <a:defRPr cap="all" spc="200">
                <a:latin typeface="Abril Titling"/>
                <a:ea typeface="Abril Titling"/>
                <a:cs typeface="Abril Titling"/>
                <a:sym typeface="Abril Titling"/>
              </a:defRPr>
            </a:lvl1pPr>
            <a:lvl2pPr marL="0" indent="457200">
              <a:buClrTx/>
              <a:buSzTx/>
              <a:buFontTx/>
              <a:buNone/>
              <a:defRPr cap="all" spc="200">
                <a:latin typeface="Abril Titling"/>
                <a:ea typeface="Abril Titling"/>
                <a:cs typeface="Abril Titling"/>
                <a:sym typeface="Abril Titling"/>
              </a:defRPr>
            </a:lvl2pPr>
            <a:lvl3pPr marL="0" indent="914400">
              <a:buClrTx/>
              <a:buSzTx/>
              <a:buFontTx/>
              <a:buNone/>
              <a:defRPr cap="all" spc="200">
                <a:latin typeface="Abril Titling"/>
                <a:ea typeface="Abril Titling"/>
                <a:cs typeface="Abril Titling"/>
                <a:sym typeface="Abril Titling"/>
              </a:defRPr>
            </a:lvl3pPr>
            <a:lvl4pPr marL="0" indent="1371600">
              <a:buClrTx/>
              <a:buSzTx/>
              <a:buFontTx/>
              <a:buNone/>
              <a:defRPr cap="all" spc="200">
                <a:latin typeface="Abril Titling"/>
                <a:ea typeface="Abril Titling"/>
                <a:cs typeface="Abril Titling"/>
                <a:sym typeface="Abril Titling"/>
              </a:defRPr>
            </a:lvl4pPr>
            <a:lvl5pPr marL="0" indent="1828800">
              <a:buClrTx/>
              <a:buSzTx/>
              <a:buFontTx/>
              <a:buNone/>
              <a:defRPr cap="all" spc="200">
                <a:latin typeface="Abril Titling"/>
                <a:ea typeface="Abril Titling"/>
                <a:cs typeface="Abril Titling"/>
                <a:sym typeface="Abril Titling"/>
              </a:defRPr>
            </a:lvl5pPr>
          </a:lstStyle>
          <a:p>
            <a:r>
              <a:t>Body Level One</a:t>
            </a:r>
          </a:p>
          <a:p>
            <a:pPr lvl="1"/>
            <a:r>
              <a:t>Body Level Two</a:t>
            </a:r>
          </a:p>
          <a:p>
            <a:pPr lvl="2"/>
            <a:r>
              <a:t>Body Level Three</a:t>
            </a:r>
          </a:p>
          <a:p>
            <a:pPr lvl="3"/>
            <a:r>
              <a:t>Body Level Four</a:t>
            </a:r>
          </a:p>
          <a:p>
            <a:pPr lvl="4"/>
            <a:r>
              <a:t>Body Level Five</a:t>
            </a:r>
          </a:p>
        </p:txBody>
      </p:sp>
      <p:sp>
        <p:nvSpPr>
          <p:cNvPr id="204"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7" name="Slide Number"/>
          <p:cNvSpPr txBox="1">
            <a:spLocks noGrp="1"/>
          </p:cNvSpPr>
          <p:nvPr>
            <p:ph type="sldNum" sz="quarter" idx="10"/>
          </p:nvPr>
        </p:nvSpPr>
        <p:spPr/>
        <p:txBody>
          <a:bodyPr/>
          <a:lstStyle>
            <a:lvl1pPr>
              <a:defRPr/>
            </a:lvl1pPr>
          </a:lstStyle>
          <a:p>
            <a:fld id="{986A3DDF-8220-4B36-93EF-8D12D5A45A33}" type="slidenum">
              <a:rPr lang="en-US"/>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hree Content">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215"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216" name="Body Level One…"/>
          <p:cNvSpPr txBox="1">
            <a:spLocks noGrp="1"/>
          </p:cNvSpPr>
          <p:nvPr>
            <p:ph type="body" sz="quarter" idx="1"/>
          </p:nvPr>
        </p:nvSpPr>
        <p:spPr>
          <a:xfrm>
            <a:off x="1097278" y="1845734"/>
            <a:ext cx="3311437" cy="4023360"/>
          </a:xfrm>
          <a:prstGeom prst="rect">
            <a:avLst/>
          </a:prstGeom>
        </p:spPr>
        <p:txBody>
          <a:bodyPr/>
          <a:lstStyle>
            <a:lvl1pPr indent="13716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10"/>
          </p:nvPr>
        </p:nvSpPr>
        <p:spPr/>
        <p:txBody>
          <a:bodyPr/>
          <a:lstStyle>
            <a:lvl1pPr>
              <a:defRPr/>
            </a:lvl1pPr>
          </a:lstStyle>
          <a:p>
            <a:fld id="{7EA38BCB-B9B2-41F8-BDC3-96253C700DD9}" type="slidenum">
              <a:rPr lang="en-US"/>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3"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4"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5"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227" name="Title Text"/>
          <p:cNvSpPr txBox="1">
            <a:spLocks noGrp="1"/>
          </p:cNvSpPr>
          <p:nvPr>
            <p:ph type="title"/>
          </p:nvPr>
        </p:nvSpPr>
        <p:spPr>
          <a:xfrm>
            <a:off x="1097280" y="286603"/>
            <a:ext cx="10058401" cy="1450757"/>
          </a:xfrm>
          <a:prstGeom prst="rect">
            <a:avLst/>
          </a:prstGeom>
        </p:spPr>
        <p:txBody>
          <a:bodyPr/>
          <a:lstStyle>
            <a:lvl1pPr>
              <a:defRPr sz="5400"/>
            </a:lvl1pPr>
          </a:lstStyle>
          <a:p>
            <a:r>
              <a:t>Title Text</a:t>
            </a:r>
          </a:p>
        </p:txBody>
      </p:sp>
      <p:sp>
        <p:nvSpPr>
          <p:cNvPr id="6" name="Slide Number"/>
          <p:cNvSpPr txBox="1">
            <a:spLocks noGrp="1"/>
          </p:cNvSpPr>
          <p:nvPr>
            <p:ph type="sldNum" sz="quarter" idx="10"/>
          </p:nvPr>
        </p:nvSpPr>
        <p:spPr/>
        <p:txBody>
          <a:bodyPr/>
          <a:lstStyle>
            <a:lvl1pPr>
              <a:defRPr/>
            </a:lvl1pPr>
          </a:lstStyle>
          <a:p>
            <a:fld id="{E4FFBCC7-833C-400B-8FC5-7BD2BBC80A80}" type="slidenum">
              <a:rPr lang="en-US"/>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S_Content with Caption - Two Column">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8" name="Rectangle 10"/>
          <p:cNvSpPr>
            <a:spLocks noChangeArrowheads="1"/>
          </p:cNvSpPr>
          <p:nvPr/>
        </p:nvSpPr>
        <p:spPr bwMode="auto">
          <a:xfrm>
            <a:off x="8104188" y="0"/>
            <a:ext cx="4087812" cy="6858000"/>
          </a:xfrm>
          <a:prstGeom prst="rect">
            <a:avLst/>
          </a:prstGeom>
          <a:solidFill>
            <a:schemeClr val="accent1"/>
          </a:solidFill>
          <a:ln w="15875">
            <a:solidFill>
              <a:srgbClr val="110D29"/>
            </a:solidFill>
            <a:miter lim="800000"/>
            <a:headEnd/>
            <a:tailEnd/>
          </a:ln>
        </p:spPr>
        <p:txBody>
          <a:bodyPr lIns="45719" rIns="45719" anchor="ctr"/>
          <a:lstStyle/>
          <a:p>
            <a:pPr algn="ctr" hangingPunct="0"/>
            <a:endParaRPr lang="en-US">
              <a:solidFill>
                <a:srgbClr val="FFFFFF"/>
              </a:solidFill>
            </a:endParaRPr>
          </a:p>
        </p:txBody>
      </p:sp>
      <p:pic>
        <p:nvPicPr>
          <p:cNvPr id="9" name="Picture 6" descr="Picture 6"/>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10" name="Picture 7" descr="Picture 7"/>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sp>
        <p:nvSpPr>
          <p:cNvPr id="11" name="TextBox 8"/>
          <p:cNvSpPr txBox="1">
            <a:spLocks noChangeArrowheads="1"/>
          </p:cNvSpPr>
          <p:nvPr/>
        </p:nvSpPr>
        <p:spPr bwMode="auto">
          <a:xfrm>
            <a:off x="11583988" y="6234113"/>
            <a:ext cx="320675" cy="244475"/>
          </a:xfrm>
          <a:prstGeom prst="rect">
            <a:avLst/>
          </a:prstGeom>
          <a:noFill/>
          <a:ln w="12700">
            <a:noFill/>
            <a:miter lim="400000"/>
            <a:headEnd/>
            <a:tailEnd/>
          </a:ln>
        </p:spPr>
        <p:txBody>
          <a:bodyPr lIns="45719" rIns="45719" anchor="ctr">
            <a:spAutoFit/>
          </a:bodyPr>
          <a:lstStyle/>
          <a:p>
            <a:pPr algn="r" hangingPunct="0"/>
            <a:r>
              <a:rPr lang="en-US" sz="1000">
                <a:solidFill>
                  <a:srgbClr val="FFFFFF"/>
                </a:solidFill>
              </a:rPr>
              <a:t>p</a:t>
            </a:r>
          </a:p>
        </p:txBody>
      </p:sp>
      <p:sp>
        <p:nvSpPr>
          <p:cNvPr id="12" name="TextBox 9"/>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239" name="Body Level One…"/>
          <p:cNvSpPr txBox="1">
            <a:spLocks noGrp="1"/>
          </p:cNvSpPr>
          <p:nvPr>
            <p:ph type="body" sz="half" idx="1"/>
          </p:nvPr>
        </p:nvSpPr>
        <p:spPr>
          <a:xfrm>
            <a:off x="1090627" y="2284757"/>
            <a:ext cx="6605814" cy="3679372"/>
          </a:xfrm>
          <a:prstGeom prst="rect">
            <a:avLst/>
          </a:prstGeom>
        </p:spPr>
        <p:txBody>
          <a:bodyPr/>
          <a:lstStyle>
            <a:lvl1pPr>
              <a:defRPr sz="2800"/>
            </a:lvl1pPr>
            <a:lvl2pPr marL="457200" indent="-256031">
              <a:defRPr sz="2800"/>
            </a:lvl2pPr>
            <a:lvl3pPr marL="704087" indent="-320039">
              <a:defRPr sz="2800"/>
            </a:lvl3pPr>
            <a:lvl4pPr marL="822960" indent="-256032">
              <a:defRPr sz="2800"/>
            </a:lvl4pPr>
            <a:lvl5pPr marL="1034288" indent="-284480">
              <a:defRPr sz="2800"/>
            </a:lvl5pPr>
          </a:lstStyle>
          <a:p>
            <a:r>
              <a:t>Body Level One</a:t>
            </a:r>
          </a:p>
          <a:p>
            <a:pPr lvl="1"/>
            <a:r>
              <a:t>Body Level Two</a:t>
            </a:r>
          </a:p>
          <a:p>
            <a:pPr lvl="2"/>
            <a:r>
              <a:t>Body Level Three</a:t>
            </a:r>
          </a:p>
          <a:p>
            <a:pPr lvl="3"/>
            <a:r>
              <a:t>Body Level Four</a:t>
            </a:r>
          </a:p>
          <a:p>
            <a:pPr lvl="4"/>
            <a:r>
              <a:t>Body Level Five</a:t>
            </a:r>
          </a:p>
        </p:txBody>
      </p:sp>
      <p:sp>
        <p:nvSpPr>
          <p:cNvPr id="240" name="Picture Placeholder 3"/>
          <p:cNvSpPr>
            <a:spLocks noGrp="1"/>
          </p:cNvSpPr>
          <p:nvPr>
            <p:ph type="pic" sz="quarter" idx="21"/>
          </p:nvPr>
        </p:nvSpPr>
        <p:spPr>
          <a:xfrm>
            <a:off x="8512629" y="979714"/>
            <a:ext cx="3352801" cy="4310744"/>
          </a:xfrm>
          <a:prstGeom prst="rect">
            <a:avLst/>
          </a:prstGeom>
        </p:spPr>
        <p:txBody>
          <a:bodyPr lIns="91439" tIns="45719" rIns="91439" bIns="45719">
            <a:noAutofit/>
          </a:bodyPr>
          <a:lstStyle/>
          <a:p>
            <a:pPr lvl="0"/>
            <a:endParaRPr noProof="0">
              <a:sym typeface="Proxima Nova"/>
            </a:endParaRPr>
          </a:p>
        </p:txBody>
      </p:sp>
      <p:sp>
        <p:nvSpPr>
          <p:cNvPr id="243" name="Title Text"/>
          <p:cNvSpPr txBox="1">
            <a:spLocks noGrp="1"/>
          </p:cNvSpPr>
          <p:nvPr>
            <p:ph type="title"/>
          </p:nvPr>
        </p:nvSpPr>
        <p:spPr>
          <a:xfrm>
            <a:off x="594691" y="812871"/>
            <a:ext cx="7182214" cy="800702"/>
          </a:xfrm>
          <a:prstGeom prst="rect">
            <a:avLst/>
          </a:prstGeom>
        </p:spPr>
        <p:txBody>
          <a:bodyPr/>
          <a:lstStyle/>
          <a:p>
            <a:r>
              <a:t>Title Text</a:t>
            </a:r>
          </a:p>
        </p:txBody>
      </p:sp>
      <p:sp>
        <p:nvSpPr>
          <p:cNvPr id="13" name="Slide Number"/>
          <p:cNvSpPr txBox="1">
            <a:spLocks noGrp="1"/>
          </p:cNvSpPr>
          <p:nvPr>
            <p:ph type="sldNum" sz="quarter" idx="22"/>
          </p:nvPr>
        </p:nvSpPr>
        <p:spPr/>
        <p:txBody>
          <a:bodyPr/>
          <a:lstStyle>
            <a:lvl1pPr>
              <a:defRPr/>
            </a:lvl1pPr>
          </a:lstStyle>
          <a:p>
            <a:fld id="{01F7AAE9-DB7A-4A36-BB21-C2051976095D}" type="slidenum">
              <a:rPr lang="en-US"/>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Content with Caption - Two Column">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8" name="Rectangle 10"/>
          <p:cNvSpPr>
            <a:spLocks noChangeArrowheads="1"/>
          </p:cNvSpPr>
          <p:nvPr/>
        </p:nvSpPr>
        <p:spPr bwMode="auto">
          <a:xfrm>
            <a:off x="8104188" y="0"/>
            <a:ext cx="4087812" cy="6858000"/>
          </a:xfrm>
          <a:prstGeom prst="rect">
            <a:avLst/>
          </a:prstGeom>
          <a:solidFill>
            <a:schemeClr val="accent1"/>
          </a:solidFill>
          <a:ln w="15875">
            <a:solidFill>
              <a:srgbClr val="110D29"/>
            </a:solidFill>
            <a:miter lim="800000"/>
            <a:headEnd/>
            <a:tailEnd/>
          </a:ln>
        </p:spPr>
        <p:txBody>
          <a:bodyPr lIns="45719" rIns="45719" anchor="ctr"/>
          <a:lstStyle/>
          <a:p>
            <a:pPr algn="ctr" hangingPunct="0"/>
            <a:endParaRPr lang="en-US">
              <a:solidFill>
                <a:srgbClr val="FFFFFF"/>
              </a:solidFill>
            </a:endParaRPr>
          </a:p>
        </p:txBody>
      </p:sp>
      <p:sp>
        <p:nvSpPr>
          <p:cNvPr id="9" name="TextBox 6"/>
          <p:cNvSpPr txBox="1">
            <a:spLocks noChangeArrowheads="1"/>
          </p:cNvSpPr>
          <p:nvPr/>
        </p:nvSpPr>
        <p:spPr bwMode="auto">
          <a:xfrm>
            <a:off x="11583988" y="6234113"/>
            <a:ext cx="320675" cy="244475"/>
          </a:xfrm>
          <a:prstGeom prst="rect">
            <a:avLst/>
          </a:prstGeom>
          <a:noFill/>
          <a:ln w="12700">
            <a:noFill/>
            <a:miter lim="400000"/>
            <a:headEnd/>
            <a:tailEnd/>
          </a:ln>
        </p:spPr>
        <p:txBody>
          <a:bodyPr lIns="45719" rIns="45719" anchor="ctr">
            <a:spAutoFit/>
          </a:bodyPr>
          <a:lstStyle/>
          <a:p>
            <a:pPr algn="r" hangingPunct="0"/>
            <a:r>
              <a:rPr lang="en-US" sz="1000">
                <a:solidFill>
                  <a:srgbClr val="FFFFFF"/>
                </a:solidFill>
              </a:rPr>
              <a:t>p</a:t>
            </a:r>
          </a:p>
        </p:txBody>
      </p:sp>
      <p:sp>
        <p:nvSpPr>
          <p:cNvPr id="10" name="TextBox 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257" name="Body Level One…"/>
          <p:cNvSpPr txBox="1">
            <a:spLocks noGrp="1"/>
          </p:cNvSpPr>
          <p:nvPr>
            <p:ph type="body" sz="half" idx="1"/>
          </p:nvPr>
        </p:nvSpPr>
        <p:spPr>
          <a:xfrm>
            <a:off x="544284" y="2341554"/>
            <a:ext cx="7064831" cy="3679373"/>
          </a:xfrm>
          <a:prstGeom prst="rect">
            <a:avLst/>
          </a:prstGeom>
        </p:spPr>
        <p:txBody>
          <a:bodyPr/>
          <a:lstStyle>
            <a:lvl1pPr>
              <a:defRPr sz="2800"/>
            </a:lvl1pPr>
            <a:lvl2pPr marL="457200" indent="-256031">
              <a:defRPr sz="2800"/>
            </a:lvl2pPr>
            <a:lvl3pPr marL="704087" indent="-320039">
              <a:defRPr sz="2800"/>
            </a:lvl3pPr>
            <a:lvl4pPr marL="822960" indent="-256032">
              <a:defRPr sz="2800"/>
            </a:lvl4pPr>
            <a:lvl5pPr marL="1034288" indent="-284480">
              <a:defRPr sz="2800"/>
            </a:lvl5pPr>
          </a:lstStyle>
          <a:p>
            <a:r>
              <a:t>Body Level One</a:t>
            </a:r>
          </a:p>
          <a:p>
            <a:pPr lvl="1"/>
            <a:r>
              <a:t>Body Level Two</a:t>
            </a:r>
          </a:p>
          <a:p>
            <a:pPr lvl="2"/>
            <a:r>
              <a:t>Body Level Three</a:t>
            </a:r>
          </a:p>
          <a:p>
            <a:pPr lvl="3"/>
            <a:r>
              <a:t>Body Level Four</a:t>
            </a:r>
          </a:p>
          <a:p>
            <a:pPr lvl="4"/>
            <a:r>
              <a:t>Body Level Five</a:t>
            </a:r>
          </a:p>
        </p:txBody>
      </p:sp>
      <p:sp>
        <p:nvSpPr>
          <p:cNvPr id="258" name="Picture Placeholder 3"/>
          <p:cNvSpPr>
            <a:spLocks noGrp="1"/>
          </p:cNvSpPr>
          <p:nvPr>
            <p:ph type="pic" sz="quarter" idx="21"/>
          </p:nvPr>
        </p:nvSpPr>
        <p:spPr>
          <a:xfrm>
            <a:off x="8512629" y="979714"/>
            <a:ext cx="3352801" cy="4310744"/>
          </a:xfrm>
          <a:prstGeom prst="rect">
            <a:avLst/>
          </a:prstGeom>
        </p:spPr>
        <p:txBody>
          <a:bodyPr lIns="91439" tIns="45719" rIns="91439" bIns="45719">
            <a:noAutofit/>
          </a:bodyPr>
          <a:lstStyle/>
          <a:p>
            <a:pPr lvl="0"/>
            <a:endParaRPr noProof="0">
              <a:sym typeface="Proxima Nova"/>
            </a:endParaRPr>
          </a:p>
        </p:txBody>
      </p:sp>
      <p:sp>
        <p:nvSpPr>
          <p:cNvPr id="259" name="Title Text"/>
          <p:cNvSpPr txBox="1">
            <a:spLocks noGrp="1"/>
          </p:cNvSpPr>
          <p:nvPr>
            <p:ph type="title"/>
          </p:nvPr>
        </p:nvSpPr>
        <p:spPr>
          <a:xfrm>
            <a:off x="544284" y="700439"/>
            <a:ext cx="7064831" cy="1509150"/>
          </a:xfrm>
          <a:prstGeom prst="rect">
            <a:avLst/>
          </a:prstGeom>
        </p:spPr>
        <p:txBody>
          <a:bodyPr/>
          <a:lstStyle>
            <a:lvl1pPr>
              <a:defRPr sz="5400"/>
            </a:lvl1pPr>
          </a:lstStyle>
          <a:p>
            <a:r>
              <a:t>Title Text</a:t>
            </a:r>
          </a:p>
        </p:txBody>
      </p:sp>
      <p:sp>
        <p:nvSpPr>
          <p:cNvPr id="11" name="Slide Number"/>
          <p:cNvSpPr txBox="1">
            <a:spLocks noGrp="1"/>
          </p:cNvSpPr>
          <p:nvPr>
            <p:ph type="sldNum" sz="quarter" idx="22"/>
          </p:nvPr>
        </p:nvSpPr>
        <p:spPr/>
        <p:txBody>
          <a:bodyPr/>
          <a:lstStyle>
            <a:lvl1pPr>
              <a:defRPr/>
            </a:lvl1pPr>
          </a:lstStyle>
          <a:p>
            <a:fld id="{D7161D26-EBDE-4563-B9D3-F552272972DE}" type="slidenum">
              <a:rPr lang="en-US"/>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_Title Slide (Large Dots)">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8" name="Picture 2" descr="Picture 2"/>
          <p:cNvPicPr>
            <a:picLocks noChangeAspect="1"/>
          </p:cNvPicPr>
          <p:nvPr/>
        </p:nvPicPr>
        <p:blipFill>
          <a:blip r:embed="rId3"/>
          <a:srcRect/>
          <a:stretch>
            <a:fillRect/>
          </a:stretch>
        </p:blipFill>
        <p:spPr bwMode="auto">
          <a:xfrm>
            <a:off x="39688" y="5253038"/>
            <a:ext cx="3949700" cy="636587"/>
          </a:xfrm>
          <a:prstGeom prst="rect">
            <a:avLst/>
          </a:prstGeom>
          <a:noFill/>
          <a:ln w="12700">
            <a:noFill/>
            <a:miter lim="400000"/>
            <a:headEnd/>
            <a:tailEnd/>
          </a:ln>
        </p:spPr>
      </p:pic>
      <p:sp>
        <p:nvSpPr>
          <p:cNvPr id="9" name="TextBox 42"/>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38" name="Picture Placeholder 10"/>
          <p:cNvSpPr>
            <a:spLocks noGrp="1"/>
          </p:cNvSpPr>
          <p:nvPr>
            <p:ph type="pic" idx="21"/>
          </p:nvPr>
        </p:nvSpPr>
        <p:spPr>
          <a:xfrm>
            <a:off x="0" y="0"/>
            <a:ext cx="12192000" cy="5149516"/>
          </a:xfrm>
          <a:prstGeom prst="rect">
            <a:avLst/>
          </a:prstGeom>
        </p:spPr>
        <p:txBody>
          <a:bodyPr lIns="91439" tIns="45719" rIns="91439" bIns="45719">
            <a:noAutofit/>
          </a:bodyPr>
          <a:lstStyle/>
          <a:p>
            <a:pPr lvl="0"/>
            <a:endParaRPr noProof="0">
              <a:sym typeface="Proxima Nova"/>
            </a:endParaRPr>
          </a:p>
        </p:txBody>
      </p:sp>
      <p:sp>
        <p:nvSpPr>
          <p:cNvPr id="39" name="Click to add Header"/>
          <p:cNvSpPr txBox="1">
            <a:spLocks noGrp="1"/>
          </p:cNvSpPr>
          <p:nvPr>
            <p:ph type="title"/>
          </p:nvPr>
        </p:nvSpPr>
        <p:spPr>
          <a:xfrm>
            <a:off x="3947531" y="4814635"/>
            <a:ext cx="8065698" cy="876301"/>
          </a:xfrm>
          <a:prstGeom prst="rect">
            <a:avLst/>
          </a:prstGeom>
        </p:spPr>
        <p:txBody>
          <a:bodyPr/>
          <a:lstStyle>
            <a:lvl1pPr>
              <a:defRPr sz="5800"/>
            </a:lvl1pPr>
          </a:lstStyle>
          <a:p>
            <a:r>
              <a:rPr lang="en-US"/>
              <a:t>Click to edit Master title style</a:t>
            </a:r>
            <a:endParaRPr/>
          </a:p>
        </p:txBody>
      </p:sp>
      <p:sp>
        <p:nvSpPr>
          <p:cNvPr id="40" name="Body Level One…"/>
          <p:cNvSpPr txBox="1">
            <a:spLocks noGrp="1"/>
          </p:cNvSpPr>
          <p:nvPr>
            <p:ph type="body" sz="quarter" idx="1"/>
          </p:nvPr>
        </p:nvSpPr>
        <p:spPr>
          <a:xfrm>
            <a:off x="4120713" y="5690935"/>
            <a:ext cx="7892517" cy="411163"/>
          </a:xfrm>
          <a:prstGeom prst="rect">
            <a:avLst/>
          </a:prstGeom>
        </p:spPr>
        <p:txBody>
          <a:bodyPr/>
          <a:lstStyle>
            <a:lvl1pPr indent="0">
              <a:buClrTx/>
              <a:buSzTx/>
              <a:buFontTx/>
              <a:buNone/>
              <a:defRPr sz="2600"/>
            </a:lvl1pPr>
            <a:lvl2pPr marL="370985" indent="-169817">
              <a:buClrTx/>
              <a:buFontTx/>
              <a:defRPr sz="2600"/>
            </a:lvl2pPr>
            <a:lvl3pPr marL="582168" indent="-198120">
              <a:buClrTx/>
              <a:buFontTx/>
              <a:defRPr sz="2600"/>
            </a:lvl3pPr>
            <a:lvl4pPr marL="804672" indent="-237744">
              <a:buClrTx/>
              <a:buFontTx/>
              <a:defRPr sz="2600"/>
            </a:lvl4pPr>
            <a:lvl5pPr marL="1013968" indent="-264160">
              <a:buClrTx/>
              <a:buFontTx/>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Slide Number"/>
          <p:cNvSpPr txBox="1">
            <a:spLocks noGrp="1"/>
          </p:cNvSpPr>
          <p:nvPr>
            <p:ph type="sldNum" sz="quarter" idx="22"/>
          </p:nvPr>
        </p:nvSpPr>
        <p:spPr/>
        <p:txBody>
          <a:bodyPr/>
          <a:lstStyle>
            <a:lvl1pPr>
              <a:defRPr/>
            </a:lvl1pPr>
          </a:lstStyle>
          <a:p>
            <a:fld id="{F5E0B6AF-286C-492F-81FC-CED62577685A}" type="slidenum">
              <a:rPr lang="en-US"/>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3_Content with Caption - Three Column">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7" name="Rectangle 9"/>
          <p:cNvSpPr>
            <a:spLocks noChangeArrowheads="1"/>
          </p:cNvSpPr>
          <p:nvPr/>
        </p:nvSpPr>
        <p:spPr bwMode="auto">
          <a:xfrm>
            <a:off x="8104188" y="0"/>
            <a:ext cx="4087812" cy="6858000"/>
          </a:xfrm>
          <a:prstGeom prst="rect">
            <a:avLst/>
          </a:prstGeom>
          <a:solidFill>
            <a:schemeClr val="accent1"/>
          </a:solidFill>
          <a:ln w="15875">
            <a:solidFill>
              <a:srgbClr val="110D29"/>
            </a:solidFill>
            <a:miter lim="800000"/>
            <a:headEnd/>
            <a:tailEnd/>
          </a:ln>
        </p:spPr>
        <p:txBody>
          <a:bodyPr lIns="45719" rIns="45719" anchor="ctr"/>
          <a:lstStyle/>
          <a:p>
            <a:pPr algn="ctr" hangingPunct="0"/>
            <a:endParaRPr lang="en-US">
              <a:solidFill>
                <a:srgbClr val="FFFFFF"/>
              </a:solidFill>
            </a:endParaRPr>
          </a:p>
        </p:txBody>
      </p:sp>
      <p:sp>
        <p:nvSpPr>
          <p:cNvPr id="8" name="TextBox 5"/>
          <p:cNvSpPr txBox="1">
            <a:spLocks noChangeArrowheads="1"/>
          </p:cNvSpPr>
          <p:nvPr/>
        </p:nvSpPr>
        <p:spPr bwMode="auto">
          <a:xfrm>
            <a:off x="11583988" y="6234113"/>
            <a:ext cx="320675" cy="244475"/>
          </a:xfrm>
          <a:prstGeom prst="rect">
            <a:avLst/>
          </a:prstGeom>
          <a:noFill/>
          <a:ln w="12700">
            <a:noFill/>
            <a:miter lim="400000"/>
            <a:headEnd/>
            <a:tailEnd/>
          </a:ln>
        </p:spPr>
        <p:txBody>
          <a:bodyPr lIns="45719" rIns="45719" anchor="ctr">
            <a:spAutoFit/>
          </a:bodyPr>
          <a:lstStyle/>
          <a:p>
            <a:pPr algn="r" hangingPunct="0"/>
            <a:r>
              <a:rPr lang="en-US" sz="1000">
                <a:solidFill>
                  <a:srgbClr val="FFFFFF"/>
                </a:solidFill>
              </a:rPr>
              <a:t>p</a:t>
            </a:r>
          </a:p>
        </p:txBody>
      </p:sp>
      <p:sp>
        <p:nvSpPr>
          <p:cNvPr id="9" name="TextBox 6"/>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273" name="Body Level One…"/>
          <p:cNvSpPr txBox="1">
            <a:spLocks noGrp="1"/>
          </p:cNvSpPr>
          <p:nvPr>
            <p:ph type="body" sz="half" idx="1"/>
          </p:nvPr>
        </p:nvSpPr>
        <p:spPr>
          <a:xfrm>
            <a:off x="3980043" y="997130"/>
            <a:ext cx="3755572" cy="4863738"/>
          </a:xfrm>
          <a:prstGeom prst="rect">
            <a:avLst/>
          </a:prstGeom>
        </p:spPr>
        <p:txBody>
          <a:bodyPr/>
          <a:lstStyle>
            <a:lvl1pPr indent="0">
              <a:buClrTx/>
              <a:buSzTx/>
              <a:buFontTx/>
              <a:buNone/>
              <a:defRPr sz="2800"/>
            </a:lvl1pPr>
            <a:lvl2pPr marL="457200" indent="-256031">
              <a:buClrTx/>
              <a:buFontTx/>
              <a:defRPr sz="2800"/>
            </a:lvl2pPr>
            <a:lvl3pPr marL="704087" indent="-320039">
              <a:buClrTx/>
              <a:buFontTx/>
              <a:defRPr sz="2800"/>
            </a:lvl3pPr>
            <a:lvl4pPr marL="822960" indent="-256032">
              <a:buClrTx/>
              <a:buFontTx/>
              <a:defRPr sz="2800"/>
            </a:lvl4pPr>
            <a:lvl5pPr marL="1034288" indent="-284480">
              <a:buClrTx/>
              <a:buFontTx/>
              <a:defRPr sz="2800"/>
            </a:lvl5pPr>
          </a:lstStyle>
          <a:p>
            <a:r>
              <a:t>Body Level One</a:t>
            </a:r>
          </a:p>
          <a:p>
            <a:pPr lvl="1"/>
            <a:r>
              <a:t>Body Level Two</a:t>
            </a:r>
          </a:p>
          <a:p>
            <a:pPr lvl="2"/>
            <a:r>
              <a:t>Body Level Three</a:t>
            </a:r>
          </a:p>
          <a:p>
            <a:pPr lvl="3"/>
            <a:r>
              <a:t>Body Level Four</a:t>
            </a:r>
          </a:p>
          <a:p>
            <a:pPr lvl="4"/>
            <a:r>
              <a:t>Body Level Five</a:t>
            </a:r>
          </a:p>
        </p:txBody>
      </p:sp>
      <p:sp>
        <p:nvSpPr>
          <p:cNvPr id="274" name="Picture Placeholder 3"/>
          <p:cNvSpPr>
            <a:spLocks noGrp="1"/>
          </p:cNvSpPr>
          <p:nvPr>
            <p:ph type="pic" sz="quarter" idx="21"/>
          </p:nvPr>
        </p:nvSpPr>
        <p:spPr>
          <a:xfrm>
            <a:off x="8471337" y="1015148"/>
            <a:ext cx="3352801" cy="4845721"/>
          </a:xfrm>
          <a:prstGeom prst="rect">
            <a:avLst/>
          </a:prstGeom>
        </p:spPr>
        <p:txBody>
          <a:bodyPr lIns="91439" tIns="45719" rIns="91439" bIns="45719">
            <a:noAutofit/>
          </a:bodyPr>
          <a:lstStyle/>
          <a:p>
            <a:pPr lvl="0"/>
            <a:endParaRPr noProof="0">
              <a:sym typeface="Proxima Nova"/>
            </a:endParaRPr>
          </a:p>
        </p:txBody>
      </p:sp>
      <p:sp>
        <p:nvSpPr>
          <p:cNvPr id="10" name="Slide Number"/>
          <p:cNvSpPr txBox="1">
            <a:spLocks noGrp="1"/>
          </p:cNvSpPr>
          <p:nvPr>
            <p:ph type="sldNum" sz="quarter" idx="22"/>
          </p:nvPr>
        </p:nvSpPr>
        <p:spPr/>
        <p:txBody>
          <a:bodyPr/>
          <a:lstStyle>
            <a:lvl1pPr>
              <a:defRPr/>
            </a:lvl1pPr>
          </a:lstStyle>
          <a:p>
            <a:fld id="{4B0A5660-B4B6-460B-856F-D36359730E57}" type="slidenum">
              <a:rPr lang="en-US"/>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slide with Logo">
    <p:spTree>
      <p:nvGrpSpPr>
        <p:cNvPr id="1" name=""/>
        <p:cNvGrpSpPr/>
        <p:nvPr/>
      </p:nvGrpSpPr>
      <p:grpSpPr>
        <a:xfrm>
          <a:off x="0" y="0"/>
          <a:ext cx="0" cy="0"/>
          <a:chOff x="0" y="0"/>
          <a:chExt cx="0" cy="0"/>
        </a:xfrm>
      </p:grpSpPr>
      <p:pic>
        <p:nvPicPr>
          <p:cNvPr id="2"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3"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4"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5" name="Slide Number"/>
          <p:cNvSpPr txBox="1">
            <a:spLocks noGrp="1"/>
          </p:cNvSpPr>
          <p:nvPr>
            <p:ph type="sldNum" sz="quarter" idx="10"/>
          </p:nvPr>
        </p:nvSpPr>
        <p:spPr/>
        <p:txBody>
          <a:bodyPr/>
          <a:lstStyle>
            <a:lvl1pPr>
              <a:defRPr/>
            </a:lvl1pPr>
          </a:lstStyle>
          <a:p>
            <a:fld id="{15831CCC-1574-4221-BC67-D5C91249A5E5}" type="slidenum">
              <a:rPr lang="en-US"/>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_Section Title Slide">
    <p:spTree>
      <p:nvGrpSpPr>
        <p:cNvPr id="1" name=""/>
        <p:cNvGrpSpPr/>
        <p:nvPr/>
      </p:nvGrpSpPr>
      <p:grpSpPr>
        <a:xfrm>
          <a:off x="0" y="0"/>
          <a:ext cx="0" cy="0"/>
          <a:chOff x="0" y="0"/>
          <a:chExt cx="0" cy="0"/>
        </a:xfrm>
      </p:grpSpPr>
      <p:pic>
        <p:nvPicPr>
          <p:cNvPr id="6"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7"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8"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9" name="Picture 7" descr="Picture 7"/>
          <p:cNvPicPr>
            <a:picLocks noChangeAspect="1"/>
          </p:cNvPicPr>
          <p:nvPr/>
        </p:nvPicPr>
        <p:blipFill>
          <a:blip r:embed="rId3"/>
          <a:srcRect/>
          <a:stretch>
            <a:fillRect/>
          </a:stretch>
        </p:blipFill>
        <p:spPr bwMode="auto">
          <a:xfrm>
            <a:off x="76200" y="5272088"/>
            <a:ext cx="3789363" cy="603250"/>
          </a:xfrm>
          <a:prstGeom prst="rect">
            <a:avLst/>
          </a:prstGeom>
          <a:noFill/>
          <a:ln w="12700">
            <a:noFill/>
            <a:miter lim="400000"/>
            <a:headEnd/>
            <a:tailEnd/>
          </a:ln>
        </p:spPr>
      </p:pic>
      <p:sp>
        <p:nvSpPr>
          <p:cNvPr id="10" name="TextBox 42"/>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51" name="Picture Placeholder 11"/>
          <p:cNvSpPr>
            <a:spLocks noGrp="1"/>
          </p:cNvSpPr>
          <p:nvPr>
            <p:ph type="pic" idx="21"/>
          </p:nvPr>
        </p:nvSpPr>
        <p:spPr>
          <a:xfrm>
            <a:off x="0" y="0"/>
            <a:ext cx="12192000" cy="5149516"/>
          </a:xfrm>
          <a:prstGeom prst="rect">
            <a:avLst/>
          </a:prstGeom>
        </p:spPr>
        <p:txBody>
          <a:bodyPr lIns="91439" tIns="45719" rIns="91439" bIns="45719">
            <a:noAutofit/>
          </a:bodyPr>
          <a:lstStyle/>
          <a:p>
            <a:pPr lvl="0"/>
            <a:endParaRPr noProof="0">
              <a:sym typeface="Proxima Nova"/>
            </a:endParaRPr>
          </a:p>
        </p:txBody>
      </p:sp>
      <p:sp>
        <p:nvSpPr>
          <p:cNvPr id="53" name="Click to add Header"/>
          <p:cNvSpPr txBox="1">
            <a:spLocks noGrp="1"/>
          </p:cNvSpPr>
          <p:nvPr>
            <p:ph type="title"/>
          </p:nvPr>
        </p:nvSpPr>
        <p:spPr>
          <a:xfrm>
            <a:off x="3975158" y="2990850"/>
            <a:ext cx="8038071" cy="876300"/>
          </a:xfrm>
          <a:prstGeom prst="rect">
            <a:avLst/>
          </a:prstGeom>
        </p:spPr>
        <p:txBody>
          <a:bodyPr/>
          <a:lstStyle>
            <a:lvl1pPr>
              <a:defRPr sz="5800"/>
            </a:lvl1pPr>
          </a:lstStyle>
          <a:p>
            <a:r>
              <a:rPr lang="en-US"/>
              <a:t>Click to edit Master title style</a:t>
            </a:r>
            <a:endParaRPr/>
          </a:p>
        </p:txBody>
      </p:sp>
      <p:sp>
        <p:nvSpPr>
          <p:cNvPr id="55" name="Body Level One…"/>
          <p:cNvSpPr txBox="1">
            <a:spLocks noGrp="1"/>
          </p:cNvSpPr>
          <p:nvPr>
            <p:ph type="body" sz="quarter" idx="1"/>
          </p:nvPr>
        </p:nvSpPr>
        <p:spPr>
          <a:xfrm>
            <a:off x="4144474" y="4026305"/>
            <a:ext cx="2813034" cy="2446337"/>
          </a:xfrm>
          <a:prstGeom prst="rect">
            <a:avLst/>
          </a:prstGeom>
        </p:spPr>
        <p:txBody>
          <a:bodyPr/>
          <a:lstStyle>
            <a:lvl2pPr marL="0" indent="0">
              <a:buSzTx/>
              <a:buNone/>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6" name="Text Placeholder 3"/>
          <p:cNvSpPr>
            <a:spLocks noGrp="1"/>
          </p:cNvSpPr>
          <p:nvPr>
            <p:ph type="body" sz="quarter" idx="22"/>
          </p:nvPr>
        </p:nvSpPr>
        <p:spPr>
          <a:xfrm>
            <a:off x="7235836" y="4026303"/>
            <a:ext cx="2813034" cy="2446338"/>
          </a:xfrm>
          <a:prstGeom prst="rect">
            <a:avLst/>
          </a:prstGeom>
        </p:spPr>
        <p:txBody>
          <a:bodyPr/>
          <a:lstStyle/>
          <a:p>
            <a:pPr lvl="0"/>
            <a:r>
              <a:rPr lang="en-US"/>
              <a:t>Click to edit Master text styles</a:t>
            </a:r>
          </a:p>
        </p:txBody>
      </p:sp>
      <p:sp>
        <p:nvSpPr>
          <p:cNvPr id="11" name="Slide Number"/>
          <p:cNvSpPr txBox="1">
            <a:spLocks noGrp="1"/>
          </p:cNvSpPr>
          <p:nvPr>
            <p:ph type="sldNum" sz="quarter" idx="23"/>
          </p:nvPr>
        </p:nvSpPr>
        <p:spPr/>
        <p:txBody>
          <a:bodyPr/>
          <a:lstStyle>
            <a:lvl1pPr>
              <a:defRPr/>
            </a:lvl1pPr>
          </a:lstStyle>
          <a:p>
            <a:fld id="{F6CCFB24-7FDF-4BCE-9AE0-AA823882ECF1}" type="slidenum">
              <a:rPr lang="en-US"/>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_Index Slide">
    <p:bg>
      <p:bgPr>
        <a:solidFill>
          <a:schemeClr val="accent1"/>
        </a:solidFill>
        <a:effectLst/>
      </p:bgPr>
    </p:bg>
    <p:spTree>
      <p:nvGrpSpPr>
        <p:cNvPr id="1" name=""/>
        <p:cNvGrpSpPr/>
        <p:nvPr/>
      </p:nvGrpSpPr>
      <p:grpSpPr>
        <a:xfrm>
          <a:off x="0" y="0"/>
          <a:ext cx="0" cy="0"/>
          <a:chOff x="0" y="0"/>
          <a:chExt cx="0" cy="0"/>
        </a:xfrm>
      </p:grpSpPr>
      <p:sp>
        <p:nvSpPr>
          <p:cNvPr id="4" name="TextBox 42"/>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 is a registered trademark of Wiley.</a:t>
            </a:r>
          </a:p>
        </p:txBody>
      </p:sp>
      <p:sp>
        <p:nvSpPr>
          <p:cNvPr id="5" name="TextBox 8"/>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solidFill>
                  <a:srgbClr val="FFFFFF"/>
                </a:solidFill>
              </a:rPr>
              <a:t>discprofile.com</a:t>
            </a:r>
          </a:p>
        </p:txBody>
      </p:sp>
      <p:pic>
        <p:nvPicPr>
          <p:cNvPr id="6" name="Picture 3" descr="Picture 3"/>
          <p:cNvPicPr>
            <a:picLocks noChangeAspect="1"/>
          </p:cNvPicPr>
          <p:nvPr/>
        </p:nvPicPr>
        <p:blipFill>
          <a:blip r:embed="rId2"/>
          <a:srcRect/>
          <a:stretch>
            <a:fillRect/>
          </a:stretch>
        </p:blipFill>
        <p:spPr bwMode="auto">
          <a:xfrm>
            <a:off x="174625" y="6221413"/>
            <a:ext cx="787400" cy="517525"/>
          </a:xfrm>
          <a:prstGeom prst="rect">
            <a:avLst/>
          </a:prstGeom>
          <a:noFill/>
          <a:ln w="12700">
            <a:noFill/>
            <a:miter lim="400000"/>
            <a:headEnd/>
            <a:tailEnd/>
          </a:ln>
        </p:spPr>
      </p:pic>
      <p:sp>
        <p:nvSpPr>
          <p:cNvPr id="7" name="Oval 16"/>
          <p:cNvSpPr>
            <a:spLocks noChangeArrowheads="1"/>
          </p:cNvSpPr>
          <p:nvPr/>
        </p:nvSpPr>
        <p:spPr bwMode="auto">
          <a:xfrm>
            <a:off x="644525" y="1077913"/>
            <a:ext cx="1295400" cy="1263650"/>
          </a:xfrm>
          <a:prstGeom prst="ellipse">
            <a:avLst/>
          </a:prstGeom>
          <a:solidFill>
            <a:srgbClr val="EFEAF4">
              <a:alpha val="7843"/>
            </a:srgbClr>
          </a:solidFill>
          <a:ln w="12700">
            <a:noFill/>
            <a:miter lim="400000"/>
            <a:headEnd/>
            <a:tailEnd/>
          </a:ln>
        </p:spPr>
        <p:txBody>
          <a:bodyPr lIns="45719" rIns="45719" anchor="ctr"/>
          <a:lstStyle/>
          <a:p>
            <a:pPr algn="ctr" hangingPunct="0"/>
            <a:endParaRPr lang="en-US">
              <a:solidFill>
                <a:srgbClr val="FFFFFF"/>
              </a:solidFill>
            </a:endParaRPr>
          </a:p>
        </p:txBody>
      </p:sp>
      <p:cxnSp>
        <p:nvCxnSpPr>
          <p:cNvPr id="8" name="Straight Connector 20"/>
          <p:cNvCxnSpPr>
            <a:cxnSpLocks noChangeShapeType="1"/>
          </p:cNvCxnSpPr>
          <p:nvPr/>
        </p:nvCxnSpPr>
        <p:spPr bwMode="auto">
          <a:xfrm flipH="1">
            <a:off x="1292225" y="1709738"/>
            <a:ext cx="0" cy="3495675"/>
          </a:xfrm>
          <a:prstGeom prst="straightConnector1">
            <a:avLst/>
          </a:prstGeom>
          <a:noFill/>
          <a:ln w="25400">
            <a:solidFill>
              <a:srgbClr val="EFEAF4">
                <a:alpha val="7451"/>
              </a:srgbClr>
            </a:solidFill>
            <a:round/>
            <a:headEnd/>
            <a:tailEnd/>
          </a:ln>
        </p:spPr>
      </p:cxnSp>
      <p:sp>
        <p:nvSpPr>
          <p:cNvPr id="9" name="Oval 24"/>
          <p:cNvSpPr>
            <a:spLocks noChangeArrowheads="1"/>
          </p:cNvSpPr>
          <p:nvPr/>
        </p:nvSpPr>
        <p:spPr bwMode="auto">
          <a:xfrm>
            <a:off x="1233488" y="5146675"/>
            <a:ext cx="117475" cy="117475"/>
          </a:xfrm>
          <a:prstGeom prst="ellipse">
            <a:avLst/>
          </a:prstGeom>
          <a:solidFill>
            <a:srgbClr val="EFEAF4">
              <a:alpha val="7843"/>
            </a:srgbClr>
          </a:solidFill>
          <a:ln w="12700">
            <a:noFill/>
            <a:miter lim="400000"/>
            <a:headEnd/>
            <a:tailEnd/>
          </a:ln>
        </p:spPr>
        <p:txBody>
          <a:bodyPr lIns="45719" rIns="45719" anchor="ctr"/>
          <a:lstStyle/>
          <a:p>
            <a:pPr algn="ctr" hangingPunct="0"/>
            <a:endParaRPr lang="en-US">
              <a:solidFill>
                <a:srgbClr val="FFFFFF"/>
              </a:solidFill>
            </a:endParaRPr>
          </a:p>
        </p:txBody>
      </p:sp>
      <p:sp>
        <p:nvSpPr>
          <p:cNvPr id="63" name="Click to add Header"/>
          <p:cNvSpPr txBox="1">
            <a:spLocks noGrp="1"/>
          </p:cNvSpPr>
          <p:nvPr>
            <p:ph type="title"/>
          </p:nvPr>
        </p:nvSpPr>
        <p:spPr>
          <a:xfrm>
            <a:off x="1233699" y="1760809"/>
            <a:ext cx="8168270" cy="876301"/>
          </a:xfrm>
          <a:prstGeom prst="rect">
            <a:avLst/>
          </a:prstGeom>
        </p:spPr>
        <p:txBody>
          <a:bodyPr/>
          <a:lstStyle>
            <a:lvl1pPr>
              <a:defRPr sz="5800">
                <a:solidFill>
                  <a:srgbClr val="FFFFFF"/>
                </a:solidFill>
              </a:defRPr>
            </a:lvl1pPr>
          </a:lstStyle>
          <a:p>
            <a:r>
              <a:rPr lang="en-US"/>
              <a:t>Click to edit Master title style</a:t>
            </a:r>
            <a:endParaRPr/>
          </a:p>
        </p:txBody>
      </p:sp>
      <p:sp>
        <p:nvSpPr>
          <p:cNvPr id="67" name="Body Level One…"/>
          <p:cNvSpPr txBox="1">
            <a:spLocks noGrp="1"/>
          </p:cNvSpPr>
          <p:nvPr>
            <p:ph type="body" sz="quarter" idx="1"/>
          </p:nvPr>
        </p:nvSpPr>
        <p:spPr>
          <a:xfrm>
            <a:off x="1659252" y="2843952"/>
            <a:ext cx="3562351" cy="2517776"/>
          </a:xfrm>
          <a:prstGeom prst="rect">
            <a:avLst/>
          </a:prstGeom>
        </p:spPr>
        <p:txBody>
          <a:bodyPr/>
          <a:lstStyle>
            <a:lvl1pPr indent="0">
              <a:lnSpc>
                <a:spcPct val="70000"/>
              </a:lnSpc>
              <a:buClrTx/>
              <a:buSzTx/>
              <a:buFontTx/>
              <a:buNone/>
              <a:defRPr>
                <a:solidFill>
                  <a:srgbClr val="FFFFFF"/>
                </a:solidFill>
              </a:defRPr>
            </a:lvl1pPr>
            <a:lvl2pPr marL="0" indent="201168">
              <a:lnSpc>
                <a:spcPct val="70000"/>
              </a:lnSpc>
              <a:buClrTx/>
              <a:buSzTx/>
              <a:buFontTx/>
              <a:buNone/>
              <a:defRPr>
                <a:solidFill>
                  <a:srgbClr val="FFFFFF"/>
                </a:solidFill>
              </a:defRPr>
            </a:lvl2pPr>
            <a:lvl3pPr>
              <a:lnSpc>
                <a:spcPct val="70000"/>
              </a:lnSpc>
              <a:buClrTx/>
              <a:buFontTx/>
              <a:defRPr>
                <a:solidFill>
                  <a:srgbClr val="FFFFFF"/>
                </a:solidFill>
              </a:defRPr>
            </a:lvl3pPr>
            <a:lvl4pPr>
              <a:lnSpc>
                <a:spcPct val="70000"/>
              </a:lnSpc>
              <a:buClrTx/>
              <a:buFontTx/>
              <a:defRPr>
                <a:solidFill>
                  <a:srgbClr val="FFFFFF"/>
                </a:solidFill>
              </a:defRPr>
            </a:lvl4pPr>
            <a:lvl5pPr>
              <a:lnSpc>
                <a:spcPct val="70000"/>
              </a:lnSpc>
              <a:buClrTx/>
              <a:buFontTx/>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Slide Number"/>
          <p:cNvSpPr txBox="1">
            <a:spLocks noGrp="1"/>
          </p:cNvSpPr>
          <p:nvPr>
            <p:ph type="sldNum" sz="quarter" idx="10"/>
          </p:nvPr>
        </p:nvSpPr>
        <p:spPr/>
        <p:txBody>
          <a:bodyPr/>
          <a:lstStyle>
            <a:lvl1pPr>
              <a:defRPr/>
            </a:lvl1pPr>
          </a:lstStyle>
          <a:p>
            <a:fld id="{88758B6A-11A0-4A12-8454-22192013F853}" type="slidenum">
              <a:rPr lang="en-US"/>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_Title">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3" name="Slide Number"/>
          <p:cNvSpPr txBox="1">
            <a:spLocks noGrp="1"/>
          </p:cNvSpPr>
          <p:nvPr>
            <p:ph type="sldNum" sz="quarter" idx="10"/>
          </p:nvPr>
        </p:nvSpPr>
        <p:spPr>
          <a:ln/>
        </p:spPr>
        <p:txBody>
          <a:bodyPr/>
          <a:lstStyle>
            <a:lvl1pPr>
              <a:defRPr/>
            </a:lvl1pPr>
          </a:lstStyle>
          <a:p>
            <a:fld id="{15BD83EA-4B5C-40FB-878E-8E2781427F03}" type="slidenum">
              <a:rPr lang="en-US"/>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_Title and Content">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7" name="Picture 30" descr="Picture 30"/>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8" name="Picture 29" descr="Picture 29"/>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sz="half" idx="1"/>
          </p:nvPr>
        </p:nvSpPr>
        <p:spPr>
          <a:xfrm>
            <a:off x="1256981" y="2187059"/>
            <a:ext cx="6653214" cy="345448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10"/>
          </p:nvPr>
        </p:nvSpPr>
        <p:spPr/>
        <p:txBody>
          <a:bodyPr/>
          <a:lstStyle>
            <a:lvl1pPr>
              <a:defRPr/>
            </a:lvl1pPr>
          </a:lstStyle>
          <a:p>
            <a:fld id="{269031F0-1C37-43D2-ACFA-89495C7F904A}" type="slidenum">
              <a:rPr lang="en-US"/>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tyled_Title and Content with Image">
    <p:spTree>
      <p:nvGrpSpPr>
        <p:cNvPr id="1" name=""/>
        <p:cNvGrpSpPr/>
        <p:nvPr/>
      </p:nvGrpSpPr>
      <p:grpSpPr>
        <a:xfrm>
          <a:off x="0" y="0"/>
          <a:ext cx="0" cy="0"/>
          <a:chOff x="0" y="0"/>
          <a:chExt cx="0" cy="0"/>
        </a:xfrm>
      </p:grpSpPr>
      <p:pic>
        <p:nvPicPr>
          <p:cNvPr id="5"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6"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7"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8" name="Picture 30" descr="Picture 30"/>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9" name="Picture 29" descr="Picture 29"/>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sp>
        <p:nvSpPr>
          <p:cNvPr id="106" name="Title Text"/>
          <p:cNvSpPr txBox="1">
            <a:spLocks noGrp="1"/>
          </p:cNvSpPr>
          <p:nvPr>
            <p:ph type="title"/>
          </p:nvPr>
        </p:nvSpPr>
        <p:spPr>
          <a:prstGeom prst="rect">
            <a:avLst/>
          </a:prstGeom>
        </p:spPr>
        <p:txBody>
          <a:bodyPr/>
          <a:lstStyle/>
          <a:p>
            <a:r>
              <a:t>Title Text</a:t>
            </a:r>
          </a:p>
        </p:txBody>
      </p:sp>
      <p:sp>
        <p:nvSpPr>
          <p:cNvPr id="107" name="Body Level One…"/>
          <p:cNvSpPr txBox="1">
            <a:spLocks noGrp="1"/>
          </p:cNvSpPr>
          <p:nvPr>
            <p:ph type="body" sz="half" idx="1"/>
          </p:nvPr>
        </p:nvSpPr>
        <p:spPr>
          <a:xfrm>
            <a:off x="1327320" y="2286000"/>
            <a:ext cx="6653214" cy="3454487"/>
          </a:xfrm>
          <a:prstGeom prst="rect">
            <a:avLst/>
          </a:prstGeom>
        </p:spPr>
        <p:txBody>
          <a:bodyPr/>
          <a:lstStyle>
            <a:lvl1pPr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108" name="Picture Placeholder 4"/>
          <p:cNvSpPr>
            <a:spLocks noGrp="1"/>
          </p:cNvSpPr>
          <p:nvPr>
            <p:ph type="pic" sz="quarter" idx="21"/>
          </p:nvPr>
        </p:nvSpPr>
        <p:spPr>
          <a:xfrm>
            <a:off x="8457882" y="2286000"/>
            <a:ext cx="3235326" cy="3454400"/>
          </a:xfrm>
          <a:prstGeom prst="rect">
            <a:avLst/>
          </a:prstGeom>
        </p:spPr>
        <p:txBody>
          <a:bodyPr lIns="91439" tIns="45719" rIns="91439" bIns="45719">
            <a:noAutofit/>
          </a:bodyPr>
          <a:lstStyle/>
          <a:p>
            <a:pPr lvl="0"/>
            <a:endParaRPr noProof="0">
              <a:sym typeface="Proxima Nova"/>
            </a:endParaRPr>
          </a:p>
        </p:txBody>
      </p:sp>
      <p:sp>
        <p:nvSpPr>
          <p:cNvPr id="10" name="Slide Number"/>
          <p:cNvSpPr txBox="1">
            <a:spLocks noGrp="1"/>
          </p:cNvSpPr>
          <p:nvPr>
            <p:ph type="sldNum" sz="quarter" idx="22"/>
          </p:nvPr>
        </p:nvSpPr>
        <p:spPr/>
        <p:txBody>
          <a:bodyPr/>
          <a:lstStyle>
            <a:lvl1pPr>
              <a:defRPr/>
            </a:lvl1pPr>
          </a:lstStyle>
          <a:p>
            <a:fld id="{B2861CE6-C0F6-4A8B-BFE0-335B41FBB47D}" type="slidenum">
              <a:rPr lang="en-US"/>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_quote">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8783638" y="6462713"/>
            <a:ext cx="3184525" cy="217487"/>
          </a:xfrm>
          <a:prstGeom prst="rect">
            <a:avLst/>
          </a:prstGeom>
          <a:noFill/>
          <a:ln w="12700">
            <a:noFill/>
            <a:miter lim="400000"/>
            <a:headEnd/>
            <a:tailEnd/>
          </a:ln>
        </p:spPr>
        <p:txBody>
          <a:bodyPr lIns="45719" rIns="45719" anchor="ctr">
            <a:spAutoFit/>
          </a:bodyPr>
          <a:lstStyle/>
          <a:p>
            <a:pPr algn="r" hangingPunct="0"/>
            <a:r>
              <a:rPr lang="en-US" sz="800"/>
              <a:t>DiSC® and The Five Behaviors™ are registered trademarks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7" name="Picture 30" descr="Picture 30"/>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8" name="Picture 29" descr="Picture 29"/>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pic>
        <p:nvPicPr>
          <p:cNvPr id="9" name="Picture 5" descr="Picture 5"/>
          <p:cNvPicPr>
            <a:picLocks noChangeAspect="1"/>
          </p:cNvPicPr>
          <p:nvPr/>
        </p:nvPicPr>
        <p:blipFill>
          <a:blip r:embed="rId5"/>
          <a:srcRect/>
          <a:stretch>
            <a:fillRect/>
          </a:stretch>
        </p:blipFill>
        <p:spPr bwMode="auto">
          <a:xfrm>
            <a:off x="280988" y="673100"/>
            <a:ext cx="977900" cy="927100"/>
          </a:xfrm>
          <a:prstGeom prst="rect">
            <a:avLst/>
          </a:prstGeom>
          <a:noFill/>
          <a:ln w="12700">
            <a:noFill/>
            <a:miter lim="400000"/>
            <a:headEnd/>
            <a:tailEnd/>
          </a:ln>
        </p:spPr>
      </p:pic>
      <p:sp>
        <p:nvSpPr>
          <p:cNvPr id="122" name="Body Level One…"/>
          <p:cNvSpPr txBox="1">
            <a:spLocks noGrp="1"/>
          </p:cNvSpPr>
          <p:nvPr>
            <p:ph type="body" sz="half" idx="1"/>
          </p:nvPr>
        </p:nvSpPr>
        <p:spPr>
          <a:xfrm>
            <a:off x="1118622" y="2986576"/>
            <a:ext cx="9097562" cy="1855063"/>
          </a:xfrm>
          <a:prstGeom prst="rect">
            <a:avLst/>
          </a:prstGeom>
        </p:spPr>
        <p:txBody>
          <a:bodyPr anchor="ctr"/>
          <a:lstStyle>
            <a:lvl1pPr indent="0">
              <a:buClrTx/>
              <a:buSzTx/>
              <a:buFontTx/>
              <a:buNone/>
              <a:defRPr sz="5800">
                <a:latin typeface="Abril Titling"/>
                <a:ea typeface="Abril Titling"/>
                <a:cs typeface="Abril Titling"/>
                <a:sym typeface="Abril Titling"/>
              </a:defRPr>
            </a:lvl1pPr>
            <a:lvl2pPr marL="579990" indent="-378822">
              <a:buClrTx/>
              <a:buFontTx/>
              <a:defRPr sz="5800">
                <a:latin typeface="Abril Titling"/>
                <a:ea typeface="Abril Titling"/>
                <a:cs typeface="Abril Titling"/>
                <a:sym typeface="Abril Titling"/>
              </a:defRPr>
            </a:lvl2pPr>
            <a:lvl3pPr marL="826008" indent="-441960">
              <a:buClrTx/>
              <a:buFontTx/>
              <a:defRPr sz="5800">
                <a:latin typeface="Abril Titling"/>
                <a:ea typeface="Abril Titling"/>
                <a:cs typeface="Abril Titling"/>
                <a:sym typeface="Abril Titling"/>
              </a:defRPr>
            </a:lvl3pPr>
            <a:lvl4pPr marL="1097280" indent="-530352">
              <a:buClrTx/>
              <a:buFontTx/>
              <a:defRPr sz="5800">
                <a:latin typeface="Abril Titling"/>
                <a:ea typeface="Abril Titling"/>
                <a:cs typeface="Abril Titling"/>
                <a:sym typeface="Abril Titling"/>
              </a:defRPr>
            </a:lvl4pPr>
            <a:lvl5pPr marL="1339088" indent="-589280">
              <a:buClrTx/>
              <a:buFontTx/>
              <a:defRPr sz="5800">
                <a:latin typeface="Abril Titling"/>
                <a:ea typeface="Abril Titling"/>
                <a:cs typeface="Abril Titling"/>
                <a:sym typeface="Abril Titling"/>
              </a:defRPr>
            </a:lvl5pPr>
          </a:lstStyle>
          <a:p>
            <a:r>
              <a:t>Body Level One</a:t>
            </a:r>
          </a:p>
          <a:p>
            <a:pPr lvl="1"/>
            <a:r>
              <a:t>Body Level Two</a:t>
            </a:r>
          </a:p>
          <a:p>
            <a:pPr lvl="2"/>
            <a:r>
              <a:t>Body Level Three</a:t>
            </a:r>
          </a:p>
          <a:p>
            <a:pPr lvl="3"/>
            <a:r>
              <a:t>Body Level Four</a:t>
            </a:r>
          </a:p>
          <a:p>
            <a:pPr lvl="4"/>
            <a:r>
              <a:t>Body Level Five</a:t>
            </a:r>
          </a:p>
        </p:txBody>
      </p:sp>
      <p:sp>
        <p:nvSpPr>
          <p:cNvPr id="123" name="Text Placeholder 9"/>
          <p:cNvSpPr>
            <a:spLocks noGrp="1"/>
          </p:cNvSpPr>
          <p:nvPr>
            <p:ph type="body" sz="quarter" idx="21"/>
          </p:nvPr>
        </p:nvSpPr>
        <p:spPr>
          <a:xfrm>
            <a:off x="1118622" y="5214885"/>
            <a:ext cx="5159376" cy="421965"/>
          </a:xfrm>
          <a:prstGeom prst="rect">
            <a:avLst/>
          </a:prstGeom>
        </p:spPr>
        <p:txBody>
          <a:bodyPr/>
          <a:lstStyle>
            <a:lvl1pPr marL="342900" indent="-342900">
              <a:buClr>
                <a:srgbClr val="929292"/>
              </a:buClr>
              <a:buSzPct val="65000"/>
              <a:buFont typeface="Apple Color Emoji"/>
              <a:buChar char="➖"/>
              <a:defRPr sz="2000">
                <a:solidFill>
                  <a:schemeClr val="accent1">
                    <a:alpha val="80000"/>
                  </a:schemeClr>
                </a:solidFill>
              </a:defRPr>
            </a:lvl1pPr>
          </a:lstStyle>
          <a:p>
            <a:pPr lvl="0"/>
            <a:r>
              <a:rPr lang="en-US"/>
              <a:t>Click to edit Master text styles</a:t>
            </a:r>
          </a:p>
        </p:txBody>
      </p:sp>
      <p:sp>
        <p:nvSpPr>
          <p:cNvPr id="10" name="Slide Number"/>
          <p:cNvSpPr txBox="1">
            <a:spLocks noGrp="1"/>
          </p:cNvSpPr>
          <p:nvPr>
            <p:ph type="sldNum" sz="quarter" idx="22"/>
          </p:nvPr>
        </p:nvSpPr>
        <p:spPr/>
        <p:txBody>
          <a:bodyPr/>
          <a:lstStyle>
            <a:lvl1pPr>
              <a:defRPr/>
            </a:lvl1pPr>
          </a:lstStyle>
          <a:p>
            <a:fld id="{A7499F3F-98B0-42E4-9D26-A75831963C68}" type="slidenum">
              <a:rPr lang="en-US"/>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_Title and Three Photos">
    <p:spTree>
      <p:nvGrpSpPr>
        <p:cNvPr id="1" name=""/>
        <p:cNvGrpSpPr/>
        <p:nvPr/>
      </p:nvGrpSpPr>
      <p:grpSpPr>
        <a:xfrm>
          <a:off x="0" y="0"/>
          <a:ext cx="0" cy="0"/>
          <a:chOff x="0" y="0"/>
          <a:chExt cx="0" cy="0"/>
        </a:xfrm>
      </p:grpSpPr>
      <p:sp>
        <p:nvSpPr>
          <p:cNvPr id="131" name="Title Text"/>
          <p:cNvSpPr txBox="1">
            <a:spLocks noGrp="1"/>
          </p:cNvSpPr>
          <p:nvPr>
            <p:ph type="title"/>
          </p:nvPr>
        </p:nvSpPr>
        <p:spPr>
          <a:prstGeom prst="rect">
            <a:avLst/>
          </a:prstGeom>
        </p:spPr>
        <p:txBody>
          <a:bodyPr/>
          <a:lstStyle/>
          <a:p>
            <a:r>
              <a:t>Title Text</a:t>
            </a:r>
          </a:p>
        </p:txBody>
      </p:sp>
      <p:sp>
        <p:nvSpPr>
          <p:cNvPr id="132" name="Picture Placeholder 19"/>
          <p:cNvSpPr>
            <a:spLocks noGrp="1"/>
          </p:cNvSpPr>
          <p:nvPr>
            <p:ph type="pic" sz="quarter" idx="21"/>
          </p:nvPr>
        </p:nvSpPr>
        <p:spPr>
          <a:xfrm>
            <a:off x="1269413" y="1854927"/>
            <a:ext cx="2940051" cy="2940050"/>
          </a:xfrm>
          <a:prstGeom prst="rect">
            <a:avLst/>
          </a:prstGeom>
        </p:spPr>
        <p:txBody>
          <a:bodyPr lIns="91439" tIns="45719" rIns="91439" bIns="45719">
            <a:noAutofit/>
          </a:bodyPr>
          <a:lstStyle/>
          <a:p>
            <a:pPr lvl="0"/>
            <a:endParaRPr noProof="0">
              <a:sym typeface="Proxima Nova"/>
            </a:endParaRPr>
          </a:p>
        </p:txBody>
      </p:sp>
      <p:sp>
        <p:nvSpPr>
          <p:cNvPr id="133" name="Picture Placeholder 20"/>
          <p:cNvSpPr>
            <a:spLocks noGrp="1"/>
          </p:cNvSpPr>
          <p:nvPr>
            <p:ph type="pic" sz="quarter" idx="22"/>
          </p:nvPr>
        </p:nvSpPr>
        <p:spPr>
          <a:xfrm>
            <a:off x="4597017" y="1883074"/>
            <a:ext cx="2940051" cy="2940051"/>
          </a:xfrm>
          <a:prstGeom prst="rect">
            <a:avLst/>
          </a:prstGeom>
        </p:spPr>
        <p:txBody>
          <a:bodyPr lIns="91439" tIns="45719" rIns="91439" bIns="45719">
            <a:noAutofit/>
          </a:bodyPr>
          <a:lstStyle/>
          <a:p>
            <a:pPr lvl="0"/>
            <a:endParaRPr noProof="0">
              <a:sym typeface="Proxima Nova"/>
            </a:endParaRPr>
          </a:p>
        </p:txBody>
      </p:sp>
      <p:sp>
        <p:nvSpPr>
          <p:cNvPr id="134" name="Picture Placeholder 21"/>
          <p:cNvSpPr>
            <a:spLocks noGrp="1"/>
          </p:cNvSpPr>
          <p:nvPr>
            <p:ph type="pic" sz="quarter" idx="23"/>
          </p:nvPr>
        </p:nvSpPr>
        <p:spPr>
          <a:xfrm>
            <a:off x="7924618" y="1883074"/>
            <a:ext cx="2940051" cy="2940051"/>
          </a:xfrm>
          <a:prstGeom prst="rect">
            <a:avLst/>
          </a:prstGeom>
        </p:spPr>
        <p:txBody>
          <a:bodyPr lIns="91439" tIns="45719" rIns="91439" bIns="45719">
            <a:noAutofit/>
          </a:bodyPr>
          <a:lstStyle/>
          <a:p>
            <a:pPr lvl="0"/>
            <a:endParaRPr noProof="0">
              <a:sym typeface="Proxima Nova"/>
            </a:endParaRPr>
          </a:p>
        </p:txBody>
      </p:sp>
      <p:sp>
        <p:nvSpPr>
          <p:cNvPr id="135" name="Body Level One…"/>
          <p:cNvSpPr txBox="1">
            <a:spLocks noGrp="1"/>
          </p:cNvSpPr>
          <p:nvPr>
            <p:ph type="body" sz="quarter" idx="1"/>
          </p:nvPr>
        </p:nvSpPr>
        <p:spPr>
          <a:xfrm>
            <a:off x="1554334" y="4957671"/>
            <a:ext cx="2370209" cy="461964"/>
          </a:xfrm>
          <a:prstGeom prst="rect">
            <a:avLst/>
          </a:prstGeom>
        </p:spPr>
        <p:txBody>
          <a:bodyPr anchor="ctr"/>
          <a:lstStyle>
            <a:lvl1pPr indent="0" algn="ctr">
              <a:buClrTx/>
              <a:buSzTx/>
              <a:buFontTx/>
              <a:buNone/>
            </a:lvl1pPr>
            <a:lvl2pPr algn="ctr">
              <a:buClrTx/>
              <a:buFontTx/>
            </a:lvl2pPr>
            <a:lvl3pPr algn="ctr">
              <a:buClrTx/>
              <a:buFontTx/>
            </a:lvl3pPr>
            <a:lvl4pPr algn="ctr">
              <a:buClrTx/>
              <a:buFontTx/>
            </a:lvl4pPr>
            <a:lvl5pPr algn="ctr">
              <a:buClrTx/>
              <a:buFontTx/>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6" name="Text Placeholder 7"/>
          <p:cNvSpPr>
            <a:spLocks noGrp="1"/>
          </p:cNvSpPr>
          <p:nvPr>
            <p:ph type="body" sz="quarter" idx="24"/>
          </p:nvPr>
        </p:nvSpPr>
        <p:spPr>
          <a:xfrm>
            <a:off x="4881938" y="4957671"/>
            <a:ext cx="2370208" cy="461964"/>
          </a:xfrm>
          <a:prstGeom prst="rect">
            <a:avLst/>
          </a:prstGeom>
        </p:spPr>
        <p:txBody>
          <a:bodyPr anchor="ctr"/>
          <a:lstStyle>
            <a:lvl1pPr indent="0" algn="ctr">
              <a:buClrTx/>
              <a:buSzTx/>
              <a:buFontTx/>
              <a:buNone/>
            </a:lvl1pPr>
          </a:lstStyle>
          <a:p>
            <a:pPr lvl="0"/>
            <a:r>
              <a:rPr lang="en-US"/>
              <a:t>Click to edit Master text styles</a:t>
            </a:r>
          </a:p>
        </p:txBody>
      </p:sp>
      <p:sp>
        <p:nvSpPr>
          <p:cNvPr id="137" name="Text Placeholder 7"/>
          <p:cNvSpPr>
            <a:spLocks noGrp="1"/>
          </p:cNvSpPr>
          <p:nvPr>
            <p:ph type="body" sz="quarter" idx="25"/>
          </p:nvPr>
        </p:nvSpPr>
        <p:spPr>
          <a:xfrm>
            <a:off x="8209540" y="4966106"/>
            <a:ext cx="2370208" cy="461964"/>
          </a:xfrm>
          <a:prstGeom prst="rect">
            <a:avLst/>
          </a:prstGeom>
        </p:spPr>
        <p:txBody>
          <a:bodyPr anchor="ctr"/>
          <a:lstStyle>
            <a:lvl1pPr indent="0" algn="ctr">
              <a:buClrTx/>
              <a:buSzTx/>
              <a:buFontTx/>
              <a:buNone/>
            </a:lvl1pPr>
          </a:lstStyle>
          <a:p>
            <a:pPr lvl="0"/>
            <a:r>
              <a:rPr lang="en-US"/>
              <a:t>Click to edit Master text styles</a:t>
            </a:r>
          </a:p>
        </p:txBody>
      </p:sp>
      <p:sp>
        <p:nvSpPr>
          <p:cNvPr id="138" name="Text Placeholder 2"/>
          <p:cNvSpPr>
            <a:spLocks noGrp="1"/>
          </p:cNvSpPr>
          <p:nvPr>
            <p:ph type="body" sz="quarter" idx="26"/>
          </p:nvPr>
        </p:nvSpPr>
        <p:spPr>
          <a:xfrm>
            <a:off x="1270000" y="5427662"/>
            <a:ext cx="6938963" cy="800101"/>
          </a:xfrm>
          <a:prstGeom prst="rect">
            <a:avLst/>
          </a:prstGeom>
        </p:spPr>
        <p:txBody>
          <a:bodyPr/>
          <a:lstStyle/>
          <a:p>
            <a:endParaRPr/>
          </a:p>
        </p:txBody>
      </p:sp>
      <p:sp>
        <p:nvSpPr>
          <p:cNvPr id="10" name="Slide Number"/>
          <p:cNvSpPr txBox="1">
            <a:spLocks noGrp="1"/>
          </p:cNvSpPr>
          <p:nvPr>
            <p:ph type="sldNum" sz="quarter" idx="27"/>
          </p:nvPr>
        </p:nvSpPr>
        <p:spPr>
          <a:ln/>
        </p:spPr>
        <p:txBody>
          <a:bodyPr/>
          <a:lstStyle>
            <a:lvl1pPr>
              <a:defRPr/>
            </a:lvl1pPr>
          </a:lstStyle>
          <a:p>
            <a:fld id="{44DDFE96-BF1D-46D0-98D7-EA4050F8458F}" type="slidenum">
              <a:rPr lang="en-US"/>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tif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6" descr="Picture 26"/>
          <p:cNvPicPr>
            <a:picLocks noChangeAspect="1"/>
          </p:cNvPicPr>
          <p:nvPr/>
        </p:nvPicPr>
        <p:blipFill>
          <a:blip r:embed="rId23"/>
          <a:srcRect/>
          <a:stretch>
            <a:fillRect/>
          </a:stretch>
        </p:blipFill>
        <p:spPr bwMode="auto">
          <a:xfrm>
            <a:off x="179388" y="6221413"/>
            <a:ext cx="782637" cy="517525"/>
          </a:xfrm>
          <a:prstGeom prst="rect">
            <a:avLst/>
          </a:prstGeom>
          <a:noFill/>
          <a:ln w="12700">
            <a:noFill/>
            <a:miter lim="400000"/>
            <a:headEnd/>
            <a:tailEnd/>
          </a:ln>
        </p:spPr>
      </p:pic>
      <p:sp>
        <p:nvSpPr>
          <p:cNvPr id="1027" name="TextBox 27"/>
          <p:cNvSpPr txBox="1">
            <a:spLocks noChangeArrowheads="1"/>
          </p:cNvSpPr>
          <p:nvPr/>
        </p:nvSpPr>
        <p:spPr bwMode="auto">
          <a:xfrm>
            <a:off x="10013950" y="6462713"/>
            <a:ext cx="1954213" cy="217487"/>
          </a:xfrm>
          <a:prstGeom prst="rect">
            <a:avLst/>
          </a:prstGeom>
          <a:noFill/>
          <a:ln w="12700">
            <a:noFill/>
            <a:miter lim="400000"/>
            <a:headEnd/>
            <a:tailEnd/>
          </a:ln>
        </p:spPr>
        <p:txBody>
          <a:bodyPr lIns="45719" rIns="45719" anchor="ctr">
            <a:spAutoFit/>
          </a:bodyPr>
          <a:lstStyle/>
          <a:p>
            <a:pPr hangingPunct="0"/>
            <a:r>
              <a:rPr lang="en-US" sz="800"/>
              <a:t>DiSC® is a registered trademark of Wiley.</a:t>
            </a:r>
          </a:p>
        </p:txBody>
      </p:sp>
      <p:sp>
        <p:nvSpPr>
          <p:cNvPr id="1028"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sp>
        <p:nvSpPr>
          <p:cNvPr id="1029" name="Slide Number"/>
          <p:cNvSpPr txBox="1">
            <a:spLocks noGrp="1"/>
          </p:cNvSpPr>
          <p:nvPr>
            <p:ph type="sldNum" sz="quarter" idx="2"/>
          </p:nvPr>
        </p:nvSpPr>
        <p:spPr bwMode="auto">
          <a:xfrm>
            <a:off x="11537950" y="6170613"/>
            <a:ext cx="322263" cy="371475"/>
          </a:xfrm>
          <a:prstGeom prst="rect">
            <a:avLst/>
          </a:prstGeom>
          <a:noFill/>
          <a:ln w="12700">
            <a:noFill/>
            <a:miter lim="400000"/>
            <a:headEnd/>
            <a:tailEnd/>
          </a:ln>
        </p:spPr>
        <p:txBody>
          <a:bodyPr vert="horz" wrap="none" lIns="45719" tIns="45720" rIns="45719" bIns="45720" numCol="1" anchor="ctr" anchorCtr="0" compatLnSpc="1">
            <a:prstTxWarp prst="textNoShape">
              <a:avLst/>
            </a:prstTxWarp>
            <a:spAutoFit/>
          </a:bodyPr>
          <a:lstStyle>
            <a:lvl1pPr hangingPunct="0">
              <a:defRPr/>
            </a:lvl1pPr>
          </a:lstStyle>
          <a:p>
            <a:fld id="{D542A4A8-6D3F-4597-8ACA-079CCA9BDF6F}" type="slidenum">
              <a:rPr lang="en-US"/>
              <a:pPr/>
              <a:t>‹#›</a:t>
            </a:fld>
            <a:endParaRPr lang="en-US"/>
          </a:p>
        </p:txBody>
      </p:sp>
      <p:pic>
        <p:nvPicPr>
          <p:cNvPr id="1030" name="Picture 30" descr="Picture 30"/>
          <p:cNvPicPr>
            <a:picLocks noChangeAspect="1"/>
          </p:cNvPicPr>
          <p:nvPr/>
        </p:nvPicPr>
        <p:blipFill>
          <a:blip r:embed="rId24"/>
          <a:srcRect/>
          <a:stretch>
            <a:fillRect/>
          </a:stretch>
        </p:blipFill>
        <p:spPr bwMode="auto">
          <a:xfrm>
            <a:off x="595313" y="1854200"/>
            <a:ext cx="88900" cy="4203700"/>
          </a:xfrm>
          <a:prstGeom prst="rect">
            <a:avLst/>
          </a:prstGeom>
          <a:noFill/>
          <a:ln w="12700">
            <a:noFill/>
            <a:miter lim="400000"/>
            <a:headEnd/>
            <a:tailEnd/>
          </a:ln>
        </p:spPr>
      </p:pic>
      <p:pic>
        <p:nvPicPr>
          <p:cNvPr id="1031" name="Picture 29" descr="Picture 29"/>
          <p:cNvPicPr>
            <a:picLocks noChangeAspect="1"/>
          </p:cNvPicPr>
          <p:nvPr/>
        </p:nvPicPr>
        <p:blipFill>
          <a:blip r:embed="rId25"/>
          <a:srcRect/>
          <a:stretch>
            <a:fillRect/>
          </a:stretch>
        </p:blipFill>
        <p:spPr bwMode="auto">
          <a:xfrm>
            <a:off x="-492125" y="112713"/>
            <a:ext cx="2173288" cy="2173287"/>
          </a:xfrm>
          <a:prstGeom prst="rect">
            <a:avLst/>
          </a:prstGeom>
          <a:noFill/>
          <a:ln w="12700">
            <a:noFill/>
            <a:miter lim="400000"/>
            <a:headEnd/>
            <a:tailEnd/>
          </a:ln>
        </p:spPr>
      </p:pic>
      <p:sp>
        <p:nvSpPr>
          <p:cNvPr id="8" name="Title Text"/>
          <p:cNvSpPr txBox="1">
            <a:spLocks noGrp="1"/>
          </p:cNvSpPr>
          <p:nvPr>
            <p:ph type="title"/>
          </p:nvPr>
        </p:nvSpPr>
        <p:spPr>
          <a:xfrm>
            <a:off x="595313" y="812800"/>
            <a:ext cx="9856787" cy="800100"/>
          </a:xfrm>
          <a:prstGeom prst="rect">
            <a:avLst/>
          </a:prstGeom>
          <a:ln w="12700">
            <a:miter lim="400000"/>
          </a:ln>
          <a:extLst>
            <a:ext uri="{C572A759-6A51-4108-AA02-DFA0A04FC94B}"/>
          </a:extLst>
        </p:spPr>
        <p:txBody>
          <a:bodyPr lIns="45719" rIns="45719" anchor="b">
            <a:normAutofit/>
          </a:bodyPr>
          <a:lstStyle/>
          <a:p>
            <a:r>
              <a:t>Title Text</a:t>
            </a:r>
          </a:p>
        </p:txBody>
      </p:sp>
      <p:sp>
        <p:nvSpPr>
          <p:cNvPr id="1033" name="Body Level One…"/>
          <p:cNvSpPr txBox="1">
            <a:spLocks noGrp="1"/>
          </p:cNvSpPr>
          <p:nvPr>
            <p:ph type="body" idx="1"/>
          </p:nvPr>
        </p:nvSpPr>
        <p:spPr bwMode="auto">
          <a:xfrm>
            <a:off x="609600" y="1600200"/>
            <a:ext cx="10972800" cy="4525963"/>
          </a:xfrm>
          <a:prstGeom prst="rect">
            <a:avLst/>
          </a:prstGeom>
          <a:noFill/>
          <a:ln w="12700">
            <a:noFill/>
            <a:miter lim="400000"/>
            <a:headEnd/>
            <a:tailEnd/>
          </a:ln>
        </p:spPr>
        <p:txBody>
          <a:bodyPr vert="horz" wrap="square" lIns="0" tIns="0" rIns="0" bIns="0" numCol="1" anchor="t" anchorCtr="0" compatLnSpc="1">
            <a:prstTxWarp prst="textNoShape">
              <a:avLst/>
            </a:prstTxWarp>
          </a:bodyPr>
          <a:lstStyle/>
          <a:p>
            <a:pPr lvl="0"/>
            <a:r>
              <a:rPr lang="en-US" smtClean="0">
                <a:sym typeface="Proxima Nova"/>
              </a:rPr>
              <a:t>Body Level One</a:t>
            </a:r>
          </a:p>
          <a:p>
            <a:pPr lvl="1"/>
            <a:r>
              <a:rPr lang="en-US" smtClean="0">
                <a:sym typeface="Proxima Nova"/>
              </a:rPr>
              <a:t>Body Level Two</a:t>
            </a:r>
          </a:p>
          <a:p>
            <a:pPr lvl="2"/>
            <a:r>
              <a:rPr lang="en-US" smtClean="0">
                <a:sym typeface="Proxima Nova"/>
              </a:rPr>
              <a:t>Body Level Three</a:t>
            </a:r>
          </a:p>
          <a:p>
            <a:pPr lvl="3"/>
            <a:r>
              <a:rPr lang="en-US" smtClean="0">
                <a:sym typeface="Proxima Nova"/>
              </a:rPr>
              <a:t>Body Level Four</a:t>
            </a:r>
          </a:p>
          <a:p>
            <a:pPr lvl="4"/>
            <a:r>
              <a:rPr lang="en-US" smtClean="0">
                <a:sym typeface="Proxima Nova"/>
              </a:rPr>
              <a:t>Body Level Five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9" r:id="rId5"/>
    <p:sldLayoutId id="2147483674" r:id="rId6"/>
    <p:sldLayoutId id="2147483675" r:id="rId7"/>
    <p:sldLayoutId id="2147483676" r:id="rId8"/>
    <p:sldLayoutId id="2147483668" r:id="rId9"/>
    <p:sldLayoutId id="2147483667" r:id="rId10"/>
    <p:sldLayoutId id="2147483666" r:id="rId11"/>
    <p:sldLayoutId id="2147483665" r:id="rId12"/>
    <p:sldLayoutId id="2147483664"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ransition spd="med"/>
  <p:txStyles>
    <p:titleStyle>
      <a:lvl1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1pPr>
      <a:lvl2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2pPr>
      <a:lvl3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3pPr>
      <a:lvl4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4pPr>
      <a:lvl5pPr algn="l" rtl="0" eaLnBrk="0" fontAlgn="base" hangingPunct="0">
        <a:lnSpc>
          <a:spcPct val="85000"/>
        </a:lnSpc>
        <a:spcBef>
          <a:spcPct val="0"/>
        </a:spcBef>
        <a:spcAft>
          <a:spcPct val="0"/>
        </a:spcAft>
        <a:defRPr sz="4400" spc="-50">
          <a:solidFill>
            <a:schemeClr val="accent1"/>
          </a:solidFill>
          <a:latin typeface="Abril Titling"/>
          <a:ea typeface="Abril Titling"/>
          <a:cs typeface="Abril Titling"/>
          <a:sym typeface="Abril Titling"/>
        </a:defRPr>
      </a:lvl5pPr>
      <a:lvl6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6pPr>
      <a:lvl7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7pPr>
      <a:lvl8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8pPr>
      <a:lvl9pPr marL="0" marR="0" indent="0" algn="l" defTabSz="914400" rtl="0" latinLnBrk="0">
        <a:lnSpc>
          <a:spcPct val="85000"/>
        </a:lnSpc>
        <a:spcBef>
          <a:spcPts val="0"/>
        </a:spcBef>
        <a:spcAft>
          <a:spcPts val="0"/>
        </a:spcAft>
        <a:buClrTx/>
        <a:buSzTx/>
        <a:buFontTx/>
        <a:buNone/>
        <a:tabLst/>
        <a:defRPr sz="4400" b="0" i="0" u="none" strike="noStrike" cap="none" spc="-50" baseline="0">
          <a:solidFill>
            <a:schemeClr val="accent1"/>
          </a:solidFill>
          <a:uFillTx/>
          <a:latin typeface="Abril Titling"/>
          <a:ea typeface="Abril Titling"/>
          <a:cs typeface="Abril Titling"/>
          <a:sym typeface="Abril Titling"/>
        </a:defRPr>
      </a:lvl9pPr>
    </p:titleStyle>
    <p:bodyStyle>
      <a:lvl1pPr indent="-273050"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1pPr>
      <a:lvl2pPr marL="357188" indent="-155575"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2pPr>
      <a:lvl3pPr marL="566738" indent="-182563"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3pPr>
      <a:lvl4pPr marL="785813" indent="-219075"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4pPr>
      <a:lvl5pPr marL="992188" indent="-242888" algn="l" rtl="0" eaLnBrk="0" fontAlgn="base" hangingPunct="0">
        <a:lnSpc>
          <a:spcPct val="90000"/>
        </a:lnSpc>
        <a:spcBef>
          <a:spcPts val="1200"/>
        </a:spcBef>
        <a:spcAft>
          <a:spcPct val="0"/>
        </a:spcAft>
        <a:buClr>
          <a:schemeClr val="accent1"/>
        </a:buClr>
        <a:buSzPct val="100000"/>
        <a:buFont typeface="Arial" charset="0"/>
        <a:buChar char="◦"/>
        <a:defRPr sz="2400">
          <a:solidFill>
            <a:schemeClr val="accent1"/>
          </a:solidFill>
          <a:latin typeface="Proxima Nova"/>
          <a:ea typeface="Proxima Nova"/>
          <a:cs typeface="Proxima Nova"/>
          <a:sym typeface="Proxima Nova"/>
        </a:defRPr>
      </a:lvl5pPr>
      <a:lvl6pPr marL="12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6pPr>
      <a:lvl7pPr marL="14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7pPr>
      <a:lvl8pPr marL="16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8pPr>
      <a:lvl9pPr marL="1863285" marR="0" indent="-391885" algn="l" defTabSz="914400" rtl="0" latinLnBrk="0">
        <a:lnSpc>
          <a:spcPct val="90000"/>
        </a:lnSpc>
        <a:spcBef>
          <a:spcPts val="1200"/>
        </a:spcBef>
        <a:spcAft>
          <a:spcPts val="0"/>
        </a:spcAft>
        <a:buClr>
          <a:schemeClr val="accent1"/>
        </a:buClr>
        <a:buSzPct val="100000"/>
        <a:buFont typeface="Arial"/>
        <a:buChar char="◦"/>
        <a:tabLst/>
        <a:defRPr sz="2400" b="0" i="0" u="none" strike="noStrike" cap="none" spc="0" baseline="0">
          <a:solidFill>
            <a:schemeClr val="accent1"/>
          </a:solidFill>
          <a:uFillTx/>
          <a:latin typeface="Proxima Nova"/>
          <a:ea typeface="Proxima Nova"/>
          <a:cs typeface="Proxima Nova"/>
          <a:sym typeface="Proxima Nova"/>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1pPr>
      <a:lvl2pPr marL="0" marR="0" indent="4572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2pPr>
      <a:lvl3pPr marL="0" marR="0" indent="9144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3pPr>
      <a:lvl4pPr marL="0" marR="0" indent="13716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4pPr>
      <a:lvl5pPr marL="0" marR="0" indent="18288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5pPr>
      <a:lvl6pPr marL="0" marR="0" indent="22860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6pPr>
      <a:lvl7pPr marL="0" marR="0" indent="27432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7pPr>
      <a:lvl8pPr marL="0" marR="0" indent="32004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8pPr>
      <a:lvl9pPr marL="0" marR="0" indent="3657600" algn="l"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roxima Nov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cNvSpPr>
            <a:spLocks noGrp="1"/>
          </p:cNvSpPr>
          <p:nvPr>
            <p:ph type="sldNum" sz="quarter" idx="22"/>
          </p:nvPr>
        </p:nvSpPr>
        <p:spPr>
          <a:xfrm>
            <a:off x="11537950" y="6170613"/>
            <a:ext cx="182563" cy="371475"/>
          </a:xfrm>
          <a:noFill/>
        </p:spPr>
        <p:txBody>
          <a:bodyPr/>
          <a:lstStyle/>
          <a:p>
            <a:fld id="{DE89259A-16B0-4B31-AF84-C027F4F1E1FF}" type="slidenum">
              <a:rPr lang="en-US"/>
              <a:pPr/>
              <a:t>1</a:t>
            </a:fld>
            <a:endParaRPr lang="en-US"/>
          </a:p>
        </p:txBody>
      </p:sp>
      <p:pic>
        <p:nvPicPr>
          <p:cNvPr id="24578" name="Picture Placeholder 45" descr="Picture Placeholder 45"/>
          <p:cNvPicPr>
            <a:picLocks noGrp="1" noChangeAspect="1"/>
          </p:cNvPicPr>
          <p:nvPr>
            <p:ph type="pic" idx="21"/>
          </p:nvPr>
        </p:nvPicPr>
        <p:blipFill>
          <a:blip r:embed="rId2"/>
          <a:srcRect t="24583"/>
          <a:stretch>
            <a:fillRect/>
          </a:stretch>
        </p:blipFill>
        <p:spPr>
          <a:xfrm>
            <a:off x="0" y="0"/>
            <a:ext cx="12192000" cy="4630738"/>
          </a:xfrm>
        </p:spPr>
      </p:pic>
      <p:sp>
        <p:nvSpPr>
          <p:cNvPr id="297" name="Quotes on Commitment"/>
          <p:cNvSpPr txBox="1">
            <a:spLocks noGrp="1"/>
          </p:cNvSpPr>
          <p:nvPr>
            <p:ph type="title"/>
          </p:nvPr>
        </p:nvSpPr>
        <p:spPr>
          <a:xfrm>
            <a:off x="3995738" y="4540250"/>
            <a:ext cx="8066087" cy="876300"/>
          </a:xfrm>
        </p:spPr>
        <p:txBody>
          <a:bodyPr/>
          <a:lstStyle/>
          <a:p>
            <a:pPr defTabSz="740663" eaLnBrk="1" fontAlgn="auto" hangingPunct="1">
              <a:spcBef>
                <a:spcPts val="0"/>
              </a:spcBef>
              <a:spcAft>
                <a:spcPts val="0"/>
              </a:spcAft>
              <a:defRPr sz="4698" spc="-40"/>
            </a:pPr>
            <a:r>
              <a:rPr sz="4698" spc="-40"/>
              <a:t>Quotes on </a:t>
            </a:r>
            <a:r>
              <a:rPr sz="4698" b="1" spc="-40"/>
              <a:t>Commitment</a:t>
            </a:r>
          </a:p>
        </p:txBody>
      </p:sp>
      <p:sp>
        <p:nvSpPr>
          <p:cNvPr id="24580" name="Brought to you by discprofile.com"/>
          <p:cNvSpPr txBox="1">
            <a:spLocks noGrp="1"/>
          </p:cNvSpPr>
          <p:nvPr>
            <p:ph type="body" sz="quarter" idx="1"/>
          </p:nvPr>
        </p:nvSpPr>
        <p:spPr>
          <a:xfrm>
            <a:off x="4168775" y="5416550"/>
            <a:ext cx="7893050" cy="411163"/>
          </a:xfrm>
        </p:spPr>
        <p:txBody>
          <a:bodyPr/>
          <a:lstStyle/>
          <a:p>
            <a:pPr eaLnBrk="1" hangingPunct="1"/>
            <a:r>
              <a:rPr lang="en-US" smtClean="0"/>
              <a:t>Brought to you by </a:t>
            </a:r>
            <a:r>
              <a:rPr lang="en-US" i="1" smtClean="0"/>
              <a:t>discprofile.com</a:t>
            </a:r>
          </a:p>
        </p:txBody>
      </p:sp>
      <p:sp>
        <p:nvSpPr>
          <p:cNvPr id="24581" name="Authorized partner, The Five Behaviors™"/>
          <p:cNvSpPr txBox="1">
            <a:spLocks noChangeArrowheads="1"/>
          </p:cNvSpPr>
          <p:nvPr/>
        </p:nvSpPr>
        <p:spPr bwMode="auto">
          <a:xfrm>
            <a:off x="4168775" y="5851525"/>
            <a:ext cx="7893050" cy="411163"/>
          </a:xfrm>
          <a:prstGeom prst="rect">
            <a:avLst/>
          </a:prstGeom>
          <a:noFill/>
          <a:ln w="12700">
            <a:noFill/>
            <a:miter lim="400000"/>
            <a:headEnd/>
            <a:tailEnd/>
          </a:ln>
        </p:spPr>
        <p:txBody>
          <a:bodyPr lIns="0" tIns="0" rIns="0" bIns="0"/>
          <a:lstStyle/>
          <a:p>
            <a:pPr defTabSz="914400" hangingPunct="0">
              <a:lnSpc>
                <a:spcPct val="90000"/>
              </a:lnSpc>
              <a:spcBef>
                <a:spcPts val="1200"/>
              </a:spcBef>
            </a:pPr>
            <a:r>
              <a:rPr lang="en-US" sz="2600"/>
              <a:t>Authorized partner, The Five Behaviors™</a:t>
            </a:r>
          </a:p>
        </p:txBody>
      </p:sp>
      <p:pic>
        <p:nvPicPr>
          <p:cNvPr id="24582" name="Image"/>
          <p:cNvPicPr>
            <a:picLocks noChangeAspect="1"/>
          </p:cNvPicPr>
          <p:nvPr/>
        </p:nvPicPr>
        <p:blipFill>
          <a:blip r:embed="rId3"/>
          <a:srcRect/>
          <a:stretch>
            <a:fillRect/>
          </a:stretch>
        </p:blipFill>
        <p:spPr bwMode="auto">
          <a:xfrm>
            <a:off x="2128838" y="6208713"/>
            <a:ext cx="1306512" cy="506412"/>
          </a:xfrm>
          <a:prstGeom prst="rect">
            <a:avLst/>
          </a:prstGeom>
          <a:noFill/>
          <a:ln w="12700">
            <a:noFill/>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p:cNvSpPr>
            <a:spLocks noGrp="1"/>
          </p:cNvSpPr>
          <p:nvPr>
            <p:ph type="sldNum" sz="quarter" idx="22"/>
          </p:nvPr>
        </p:nvSpPr>
        <p:spPr>
          <a:xfrm>
            <a:off x="11725275" y="6234113"/>
            <a:ext cx="225425" cy="244475"/>
          </a:xfrm>
          <a:noFill/>
        </p:spPr>
        <p:txBody>
          <a:bodyPr/>
          <a:lstStyle/>
          <a:p>
            <a:pPr algn="r"/>
            <a:fld id="{5FB77BB1-B4E6-4A79-9343-F42AAC59E305}" type="slidenum">
              <a:rPr lang="en-US" sz="1000"/>
              <a:pPr algn="r"/>
              <a:t>10</a:t>
            </a:fld>
            <a:endParaRPr lang="en-US" sz="1000"/>
          </a:p>
        </p:txBody>
      </p:sp>
      <p:sp>
        <p:nvSpPr>
          <p:cNvPr id="33794" name="Text Placeholder 9"/>
          <p:cNvSpPr txBox="1">
            <a:spLocks noGrp="1"/>
          </p:cNvSpPr>
          <p:nvPr>
            <p:ph type="body" sz="half" idx="1"/>
          </p:nvPr>
        </p:nvSpPr>
        <p:spPr>
          <a:xfrm>
            <a:off x="1139825" y="2076450"/>
            <a:ext cx="9912350" cy="2986088"/>
          </a:xfrm>
        </p:spPr>
        <p:txBody>
          <a:bodyPr/>
          <a:lstStyle/>
          <a:p>
            <a:pPr eaLnBrk="1" hangingPunct="1"/>
            <a:r>
              <a:rPr lang="en-US" i="1" smtClean="0"/>
              <a:t>A</a:t>
            </a:r>
            <a:r>
              <a:rPr lang="en-US" smtClean="0"/>
              <a:t> decision is better than </a:t>
            </a:r>
            <a:r>
              <a:rPr lang="en-US" i="1" smtClean="0"/>
              <a:t>no</a:t>
            </a:r>
            <a:r>
              <a:rPr lang="en-US" smtClean="0"/>
              <a:t> decision.</a:t>
            </a:r>
          </a:p>
        </p:txBody>
      </p:sp>
      <p:sp>
        <p:nvSpPr>
          <p:cNvPr id="33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p:cNvSpPr>
            <a:spLocks noGrp="1"/>
          </p:cNvSpPr>
          <p:nvPr>
            <p:ph type="sldNum" sz="quarter" idx="22"/>
          </p:nvPr>
        </p:nvSpPr>
        <p:spPr>
          <a:xfrm>
            <a:off x="11760200" y="6234113"/>
            <a:ext cx="190500" cy="244475"/>
          </a:xfrm>
          <a:noFill/>
        </p:spPr>
        <p:txBody>
          <a:bodyPr/>
          <a:lstStyle/>
          <a:p>
            <a:pPr algn="r"/>
            <a:fld id="{19DD3855-8DB8-4D06-B0D5-39D121B3455D}" type="slidenum">
              <a:rPr lang="en-US" sz="1000"/>
              <a:pPr algn="r"/>
              <a:t>11</a:t>
            </a:fld>
            <a:endParaRPr lang="en-US" sz="1000"/>
          </a:p>
        </p:txBody>
      </p:sp>
      <p:sp>
        <p:nvSpPr>
          <p:cNvPr id="339" name="Text Placeholder 9"/>
          <p:cNvSpPr txBox="1">
            <a:spLocks noGrp="1"/>
          </p:cNvSpPr>
          <p:nvPr>
            <p:ph type="body" sz="half" idx="1"/>
          </p:nvPr>
        </p:nvSpPr>
        <p:spPr>
          <a:xfrm>
            <a:off x="1139825" y="2076450"/>
            <a:ext cx="9912350" cy="2986088"/>
          </a:xfrm>
        </p:spPr>
        <p:txBody>
          <a:bodyPr>
            <a:normAutofit/>
          </a:bodyPr>
          <a:lstStyle/>
          <a:p>
            <a:pPr defTabSz="704087" eaLnBrk="1" fontAlgn="auto" hangingPunct="1">
              <a:spcBef>
                <a:spcPts val="900"/>
              </a:spcBef>
              <a:spcAft>
                <a:spcPts val="0"/>
              </a:spcAft>
              <a:defRPr sz="4466"/>
            </a:pPr>
            <a:r>
              <a:rPr sz="4466" dirty="0"/>
              <a:t>It is better to make a decision boldly and be wrong—and then change direction with equal boldness—than it is to waffle.</a:t>
            </a:r>
          </a:p>
        </p:txBody>
      </p:sp>
      <p:sp>
        <p:nvSpPr>
          <p:cNvPr id="34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a:spLocks noGrp="1"/>
          </p:cNvSpPr>
          <p:nvPr>
            <p:ph type="sldNum" sz="quarter" idx="22"/>
          </p:nvPr>
        </p:nvSpPr>
        <p:spPr>
          <a:xfrm>
            <a:off x="11728450" y="6234113"/>
            <a:ext cx="222250" cy="244475"/>
          </a:xfrm>
          <a:noFill/>
        </p:spPr>
        <p:txBody>
          <a:bodyPr/>
          <a:lstStyle/>
          <a:p>
            <a:pPr algn="r"/>
            <a:fld id="{F8BBDD48-3CCC-46B9-8454-8743AD903591}" type="slidenum">
              <a:rPr lang="en-US" sz="1000"/>
              <a:pPr algn="r"/>
              <a:t>12</a:t>
            </a:fld>
            <a:endParaRPr lang="en-US" sz="1000"/>
          </a:p>
        </p:txBody>
      </p:sp>
      <p:sp>
        <p:nvSpPr>
          <p:cNvPr id="343"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Individual commitment to a group effort—that is what makes a team work, a company work, a society work, a civilization work.</a:t>
            </a:r>
          </a:p>
        </p:txBody>
      </p:sp>
      <p:sp>
        <p:nvSpPr>
          <p:cNvPr id="34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Vince Lombardi, football coach</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a:spLocks noGrp="1"/>
          </p:cNvSpPr>
          <p:nvPr>
            <p:ph type="sldNum" sz="quarter" idx="22"/>
          </p:nvPr>
        </p:nvSpPr>
        <p:spPr>
          <a:xfrm>
            <a:off x="11731625" y="6234113"/>
            <a:ext cx="219075" cy="244475"/>
          </a:xfrm>
          <a:noFill/>
        </p:spPr>
        <p:txBody>
          <a:bodyPr/>
          <a:lstStyle/>
          <a:p>
            <a:pPr algn="r"/>
            <a:fld id="{6FC716C5-DC5B-4172-A42F-A9812189DEF2}" type="slidenum">
              <a:rPr lang="en-US" sz="1000"/>
              <a:pPr algn="r"/>
              <a:t>13</a:t>
            </a:fld>
            <a:endParaRPr lang="en-US" sz="1000"/>
          </a:p>
        </p:txBody>
      </p:sp>
      <p:sp>
        <p:nvSpPr>
          <p:cNvPr id="347" name="Text Placeholder 9"/>
          <p:cNvSpPr txBox="1">
            <a:spLocks noGrp="1"/>
          </p:cNvSpPr>
          <p:nvPr>
            <p:ph type="body" sz="half" idx="1"/>
          </p:nvPr>
        </p:nvSpPr>
        <p:spPr>
          <a:xfrm>
            <a:off x="1139825" y="2076450"/>
            <a:ext cx="9912350" cy="2986088"/>
          </a:xfrm>
        </p:spPr>
        <p:txBody>
          <a:bodyPr>
            <a:normAutofit/>
          </a:bodyPr>
          <a:lstStyle>
            <a:lvl1pPr defTabSz="649223">
              <a:spcBef>
                <a:spcPts val="800"/>
              </a:spcBef>
              <a:defRPr sz="4118"/>
            </a:lvl1pPr>
          </a:lstStyle>
          <a:p>
            <a:pPr eaLnBrk="1" fontAlgn="auto" hangingPunct="1">
              <a:spcAft>
                <a:spcPts val="0"/>
              </a:spcAft>
              <a:defRPr/>
            </a:pPr>
            <a:r>
              <a:t>Managers can threaten people with the loss of jobs if they don’t get with the program, but threats, power, and position do not earn commitment. They earn compliance.</a:t>
            </a:r>
          </a:p>
        </p:txBody>
      </p:sp>
      <p:sp>
        <p:nvSpPr>
          <p:cNvPr id="34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James M. Kouzes and Barry Z. Posner, </a:t>
            </a:r>
            <a:r>
              <a:rPr i="1"/>
              <a:t>Credibility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p:cNvSpPr>
            <a:spLocks noGrp="1"/>
          </p:cNvSpPr>
          <p:nvPr>
            <p:ph type="sldNum" sz="quarter" idx="22"/>
          </p:nvPr>
        </p:nvSpPr>
        <p:spPr>
          <a:xfrm>
            <a:off x="11731625" y="6234113"/>
            <a:ext cx="219075" cy="244475"/>
          </a:xfrm>
          <a:noFill/>
        </p:spPr>
        <p:txBody>
          <a:bodyPr/>
          <a:lstStyle/>
          <a:p>
            <a:pPr algn="r"/>
            <a:fld id="{1486C670-7940-4588-9A6D-BFF1388E1B96}" type="slidenum">
              <a:rPr lang="en-US" sz="1000"/>
              <a:pPr algn="r"/>
              <a:t>14</a:t>
            </a:fld>
            <a:endParaRPr lang="en-US" sz="1000"/>
          </a:p>
        </p:txBody>
      </p:sp>
      <p:sp>
        <p:nvSpPr>
          <p:cNvPr id="37890" name="Text Placeholder 9"/>
          <p:cNvSpPr txBox="1">
            <a:spLocks noGrp="1"/>
          </p:cNvSpPr>
          <p:nvPr>
            <p:ph type="body" sz="half" idx="1"/>
          </p:nvPr>
        </p:nvSpPr>
        <p:spPr>
          <a:xfrm>
            <a:off x="1139825" y="2076450"/>
            <a:ext cx="9912350" cy="2986088"/>
          </a:xfrm>
        </p:spPr>
        <p:txBody>
          <a:bodyPr/>
          <a:lstStyle/>
          <a:p>
            <a:pPr eaLnBrk="1" hangingPunct="1"/>
            <a:r>
              <a:rPr lang="en-US" smtClean="0"/>
              <a:t>People commit to causes, </a:t>
            </a:r>
            <a:br>
              <a:rPr lang="en-US" smtClean="0"/>
            </a:br>
            <a:r>
              <a:rPr lang="en-US" smtClean="0"/>
              <a:t>not to plans.</a:t>
            </a:r>
          </a:p>
        </p:txBody>
      </p:sp>
      <p:sp>
        <p:nvSpPr>
          <p:cNvPr id="35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James M. Kouzes, </a:t>
            </a:r>
            <a:r>
              <a:rPr i="1"/>
              <a:t>A Leader’s Legacy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5"/>
          <p:cNvSpPr>
            <a:spLocks noGrp="1"/>
          </p:cNvSpPr>
          <p:nvPr>
            <p:ph type="sldNum" sz="quarter" idx="22"/>
          </p:nvPr>
        </p:nvSpPr>
        <p:spPr>
          <a:xfrm>
            <a:off x="11728450" y="6234113"/>
            <a:ext cx="222250" cy="244475"/>
          </a:xfrm>
          <a:noFill/>
        </p:spPr>
        <p:txBody>
          <a:bodyPr/>
          <a:lstStyle/>
          <a:p>
            <a:pPr algn="r"/>
            <a:fld id="{6622D31E-BA88-462F-B1AD-1EC746BF0919}" type="slidenum">
              <a:rPr lang="en-US" sz="1000"/>
              <a:pPr algn="r"/>
              <a:t>15</a:t>
            </a:fld>
            <a:endParaRPr lang="en-US" sz="1000"/>
          </a:p>
        </p:txBody>
      </p:sp>
      <p:sp>
        <p:nvSpPr>
          <p:cNvPr id="355" name="Text Placeholder 9"/>
          <p:cNvSpPr txBox="1">
            <a:spLocks noGrp="1"/>
          </p:cNvSpPr>
          <p:nvPr>
            <p:ph type="body" sz="half" idx="1"/>
          </p:nvPr>
        </p:nvSpPr>
        <p:spPr>
          <a:xfrm>
            <a:off x="1139825" y="2076450"/>
            <a:ext cx="9912350" cy="2986088"/>
          </a:xfrm>
        </p:spPr>
        <p:txBody>
          <a:bodyPr>
            <a:normAutofit/>
          </a:bodyPr>
          <a:lstStyle>
            <a:lvl1pPr defTabSz="667512">
              <a:spcBef>
                <a:spcPts val="800"/>
              </a:spcBef>
              <a:defRPr sz="4234"/>
            </a:lvl1pPr>
          </a:lstStyle>
          <a:p>
            <a:pPr eaLnBrk="1" fontAlgn="auto" hangingPunct="1">
              <a:spcAft>
                <a:spcPts val="0"/>
              </a:spcAft>
              <a:defRPr/>
            </a:pPr>
            <a:r>
              <a:t>Reasonable human beings do not need to get their way in order to support a decision, but only need to know that their opinions have been heard and considered.</a:t>
            </a:r>
          </a:p>
        </p:txBody>
      </p:sp>
      <p:sp>
        <p:nvSpPr>
          <p:cNvPr id="35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p:cNvSpPr>
            <a:spLocks noGrp="1"/>
          </p:cNvSpPr>
          <p:nvPr>
            <p:ph type="sldNum" sz="quarter" idx="22"/>
          </p:nvPr>
        </p:nvSpPr>
        <p:spPr>
          <a:xfrm>
            <a:off x="11728450" y="6234113"/>
            <a:ext cx="222250" cy="244475"/>
          </a:xfrm>
          <a:noFill/>
        </p:spPr>
        <p:txBody>
          <a:bodyPr/>
          <a:lstStyle/>
          <a:p>
            <a:pPr algn="r"/>
            <a:fld id="{A9A9F05A-06E2-4C96-A997-B5A9E45C4322}" type="slidenum">
              <a:rPr lang="en-US" sz="1000"/>
              <a:pPr algn="r"/>
              <a:t>16</a:t>
            </a:fld>
            <a:endParaRPr lang="en-US" sz="1000"/>
          </a:p>
        </p:txBody>
      </p:sp>
      <p:sp>
        <p:nvSpPr>
          <p:cNvPr id="359" name="Text Placeholder 9"/>
          <p:cNvSpPr txBox="1">
            <a:spLocks noGrp="1"/>
          </p:cNvSpPr>
          <p:nvPr>
            <p:ph type="body" sz="half" idx="1"/>
          </p:nvPr>
        </p:nvSpPr>
        <p:spPr>
          <a:xfrm>
            <a:off x="1139825" y="2076450"/>
            <a:ext cx="9912350" cy="2986088"/>
          </a:xfrm>
        </p:spPr>
        <p:txBody>
          <a:bodyPr>
            <a:normAutofit/>
          </a:bodyPr>
          <a:lstStyle>
            <a:lvl1pPr defTabSz="594359">
              <a:spcBef>
                <a:spcPts val="700"/>
              </a:spcBef>
              <a:defRPr sz="3769"/>
            </a:lvl1pPr>
          </a:lstStyle>
          <a:p>
            <a:pPr eaLnBrk="1" fontAlgn="auto" hangingPunct="1">
              <a:spcAft>
                <a:spcPts val="0"/>
              </a:spcAft>
              <a:defRPr/>
            </a:pPr>
            <a:r>
              <a:t>Contrary to popular wisdom, the mark of a great meeting is not how short it is or whether it ends on time. The key is whether it ends with clarity and commitment from participants.</a:t>
            </a:r>
          </a:p>
        </p:txBody>
      </p:sp>
      <p:sp>
        <p:nvSpPr>
          <p:cNvPr id="36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a:spLocks noGrp="1"/>
          </p:cNvSpPr>
          <p:nvPr>
            <p:ph type="sldNum" sz="quarter" idx="22"/>
          </p:nvPr>
        </p:nvSpPr>
        <p:spPr>
          <a:xfrm>
            <a:off x="11737975" y="6234113"/>
            <a:ext cx="212725" cy="244475"/>
          </a:xfrm>
          <a:noFill/>
        </p:spPr>
        <p:txBody>
          <a:bodyPr/>
          <a:lstStyle/>
          <a:p>
            <a:pPr algn="r"/>
            <a:fld id="{3FAD5F75-8125-46D5-B869-32C81D708182}" type="slidenum">
              <a:rPr lang="en-US" sz="1000"/>
              <a:pPr algn="r"/>
              <a:t>17</a:t>
            </a:fld>
            <a:endParaRPr lang="en-US" sz="1000"/>
          </a:p>
        </p:txBody>
      </p:sp>
      <p:sp>
        <p:nvSpPr>
          <p:cNvPr id="40962" name="Text Placeholder 9"/>
          <p:cNvSpPr txBox="1">
            <a:spLocks noGrp="1"/>
          </p:cNvSpPr>
          <p:nvPr>
            <p:ph type="body" sz="half" idx="1"/>
          </p:nvPr>
        </p:nvSpPr>
        <p:spPr>
          <a:xfrm>
            <a:off x="1139825" y="2076450"/>
            <a:ext cx="9912350" cy="2986088"/>
          </a:xfrm>
        </p:spPr>
        <p:txBody>
          <a:bodyPr/>
          <a:lstStyle/>
          <a:p>
            <a:pPr eaLnBrk="1" hangingPunct="1"/>
            <a:r>
              <a:rPr lang="en-US" smtClean="0"/>
              <a:t>If people don’t weigh in, they can’t buy in.</a:t>
            </a:r>
          </a:p>
        </p:txBody>
      </p:sp>
      <p:sp>
        <p:nvSpPr>
          <p:cNvPr id="36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Advantage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5"/>
          <p:cNvSpPr>
            <a:spLocks noGrp="1"/>
          </p:cNvSpPr>
          <p:nvPr>
            <p:ph type="sldNum" sz="quarter" idx="22"/>
          </p:nvPr>
        </p:nvSpPr>
        <p:spPr>
          <a:xfrm>
            <a:off x="11728450" y="6234113"/>
            <a:ext cx="222250" cy="244475"/>
          </a:xfrm>
          <a:noFill/>
        </p:spPr>
        <p:txBody>
          <a:bodyPr/>
          <a:lstStyle/>
          <a:p>
            <a:pPr algn="r"/>
            <a:fld id="{B8068FB2-BBF8-45B7-B17F-D550C04CCB5D}" type="slidenum">
              <a:rPr lang="en-US" sz="1000"/>
              <a:pPr algn="r"/>
              <a:t>18</a:t>
            </a:fld>
            <a:endParaRPr lang="en-US" sz="1000"/>
          </a:p>
        </p:txBody>
      </p:sp>
      <p:sp>
        <p:nvSpPr>
          <p:cNvPr id="367" name="Text Placeholder 9"/>
          <p:cNvSpPr txBox="1">
            <a:spLocks noGrp="1"/>
          </p:cNvSpPr>
          <p:nvPr>
            <p:ph type="body" sz="half" idx="1"/>
          </p:nvPr>
        </p:nvSpPr>
        <p:spPr>
          <a:xfrm>
            <a:off x="1139825" y="2076450"/>
            <a:ext cx="9912350" cy="2986088"/>
          </a:xfrm>
        </p:spPr>
        <p:txBody>
          <a:bodyPr>
            <a:normAutofit/>
          </a:bodyPr>
          <a:lstStyle>
            <a:lvl1pPr defTabSz="640079">
              <a:spcBef>
                <a:spcPts val="800"/>
              </a:spcBef>
              <a:defRPr sz="4059"/>
            </a:lvl1pPr>
          </a:lstStyle>
          <a:p>
            <a:pPr eaLnBrk="1" fontAlgn="auto" hangingPunct="1">
              <a:spcAft>
                <a:spcPts val="0"/>
              </a:spcAft>
              <a:defRPr/>
            </a:pPr>
            <a:r>
              <a:t>Great teams ensure that everyone’s ideas are genuinely considered, which then creates a willingness to rally around whatever decision is ultimately made by the group.</a:t>
            </a:r>
          </a:p>
        </p:txBody>
      </p:sp>
      <p:sp>
        <p:nvSpPr>
          <p:cNvPr id="36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5"/>
          <p:cNvSpPr>
            <a:spLocks noGrp="1"/>
          </p:cNvSpPr>
          <p:nvPr>
            <p:ph type="sldNum" sz="quarter" idx="22"/>
          </p:nvPr>
        </p:nvSpPr>
        <p:spPr>
          <a:xfrm>
            <a:off x="11728450" y="6234113"/>
            <a:ext cx="222250" cy="244475"/>
          </a:xfrm>
          <a:noFill/>
        </p:spPr>
        <p:txBody>
          <a:bodyPr/>
          <a:lstStyle/>
          <a:p>
            <a:pPr algn="r"/>
            <a:fld id="{5264A8B8-15B7-4204-A980-FE2092128DAE}" type="slidenum">
              <a:rPr lang="en-US" sz="1000"/>
              <a:pPr algn="r"/>
              <a:t>19</a:t>
            </a:fld>
            <a:endParaRPr lang="en-US" sz="1000"/>
          </a:p>
        </p:txBody>
      </p:sp>
      <p:sp>
        <p:nvSpPr>
          <p:cNvPr id="371" name="Text Placeholder 9"/>
          <p:cNvSpPr txBox="1">
            <a:spLocks noGrp="1"/>
          </p:cNvSpPr>
          <p:nvPr>
            <p:ph type="body" sz="half" idx="1"/>
          </p:nvPr>
        </p:nvSpPr>
        <p:spPr>
          <a:xfrm>
            <a:off x="1139825" y="2076450"/>
            <a:ext cx="9912350" cy="2986088"/>
          </a:xfrm>
        </p:spPr>
        <p:txBody>
          <a:bodyPr>
            <a:normAutofit/>
          </a:bodyPr>
          <a:lstStyle>
            <a:lvl1pPr defTabSz="621791">
              <a:spcBef>
                <a:spcPts val="800"/>
              </a:spcBef>
              <a:defRPr sz="3943"/>
            </a:lvl1pPr>
          </a:lstStyle>
          <a:p>
            <a:pPr eaLnBrk="1" fontAlgn="auto" hangingPunct="1">
              <a:spcAft>
                <a:spcPts val="0"/>
              </a:spcAft>
              <a:defRPr/>
            </a:pPr>
            <a:r>
              <a:t>If you could get all the people in an organization rowing in the same direction, you could dominate any industry, in any market, against any competition, at any time.</a:t>
            </a:r>
          </a:p>
        </p:txBody>
      </p:sp>
      <p:sp>
        <p:nvSpPr>
          <p:cNvPr id="37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p:cNvSpPr>
            <a:spLocks noGrp="1"/>
          </p:cNvSpPr>
          <p:nvPr>
            <p:ph type="sldNum" sz="quarter" idx="22"/>
          </p:nvPr>
        </p:nvSpPr>
        <p:spPr>
          <a:xfrm>
            <a:off x="11771313" y="6234113"/>
            <a:ext cx="179387" cy="244475"/>
          </a:xfrm>
          <a:noFill/>
        </p:spPr>
        <p:txBody>
          <a:bodyPr/>
          <a:lstStyle/>
          <a:p>
            <a:pPr algn="r"/>
            <a:fld id="{1F50661A-D511-4658-B3AB-53B18DEE02F2}" type="slidenum">
              <a:rPr lang="en-US" sz="1000"/>
              <a:pPr algn="r"/>
              <a:t>2</a:t>
            </a:fld>
            <a:endParaRPr lang="en-US" sz="1000"/>
          </a:p>
        </p:txBody>
      </p:sp>
      <p:sp>
        <p:nvSpPr>
          <p:cNvPr id="25602" name="Text Placeholder 9"/>
          <p:cNvSpPr txBox="1">
            <a:spLocks noGrp="1"/>
          </p:cNvSpPr>
          <p:nvPr>
            <p:ph type="body" sz="half" idx="1"/>
          </p:nvPr>
        </p:nvSpPr>
        <p:spPr>
          <a:xfrm>
            <a:off x="1139825" y="2105025"/>
            <a:ext cx="9912350" cy="2957513"/>
          </a:xfrm>
        </p:spPr>
        <p:txBody>
          <a:bodyPr/>
          <a:lstStyle/>
          <a:p>
            <a:pPr eaLnBrk="1" hangingPunct="1"/>
            <a:r>
              <a:rPr lang="en-US" smtClean="0"/>
              <a:t>Commitment is a function of two things: clarity and buy-in.</a:t>
            </a:r>
          </a:p>
        </p:txBody>
      </p:sp>
      <p:sp>
        <p:nvSpPr>
          <p:cNvPr id="304" name="Text Placeholder 10"/>
          <p:cNvSpPr>
            <a:spLocks noGrp="1"/>
          </p:cNvSpPr>
          <p:nvPr>
            <p:ph type="body" idx="21"/>
          </p:nvPr>
        </p:nvSpPr>
        <p:spPr>
          <a:xfrm>
            <a:off x="1139221" y="5256082"/>
            <a:ext cx="9485963"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5"/>
          <p:cNvSpPr>
            <a:spLocks noGrp="1"/>
          </p:cNvSpPr>
          <p:nvPr>
            <p:ph type="sldNum" sz="quarter" idx="22"/>
          </p:nvPr>
        </p:nvSpPr>
        <p:spPr>
          <a:xfrm>
            <a:off x="11693525" y="6234113"/>
            <a:ext cx="257175" cy="244475"/>
          </a:xfrm>
          <a:noFill/>
        </p:spPr>
        <p:txBody>
          <a:bodyPr/>
          <a:lstStyle/>
          <a:p>
            <a:pPr algn="r"/>
            <a:fld id="{252497B3-2E3A-4218-91D0-6AB100EA8842}" type="slidenum">
              <a:rPr lang="en-US" sz="1000"/>
              <a:pPr algn="r"/>
              <a:t>20</a:t>
            </a:fld>
            <a:endParaRPr lang="en-US" sz="1000"/>
          </a:p>
        </p:txBody>
      </p:sp>
      <p:sp>
        <p:nvSpPr>
          <p:cNvPr id="375" name="Text Placeholder 9"/>
          <p:cNvSpPr txBox="1">
            <a:spLocks noGrp="1"/>
          </p:cNvSpPr>
          <p:nvPr>
            <p:ph type="body" sz="half" idx="1"/>
          </p:nvPr>
        </p:nvSpPr>
        <p:spPr>
          <a:xfrm>
            <a:off x="1139825" y="2076450"/>
            <a:ext cx="9912350" cy="2986088"/>
          </a:xfrm>
        </p:spPr>
        <p:txBody>
          <a:bodyPr>
            <a:normAutofit/>
          </a:bodyPr>
          <a:lstStyle>
            <a:lvl1pPr defTabSz="493776">
              <a:spcBef>
                <a:spcPts val="600"/>
              </a:spcBef>
              <a:defRPr sz="3132"/>
            </a:lvl1pPr>
          </a:lstStyle>
          <a:p>
            <a:pPr eaLnBrk="1" fontAlgn="auto" hangingPunct="1">
              <a:spcAft>
                <a:spcPts val="0"/>
              </a:spcAft>
              <a:defRPr/>
            </a:pPr>
            <a:r>
              <a:t>Great teams make clear and timely decisions and move forward with complete buy-in from every member of the team, even those who voted against the decision. They leave meetings confident that no one on the team is quietly harboring doubts about whether to support the actions agreed on.</a:t>
            </a:r>
          </a:p>
        </p:txBody>
      </p:sp>
      <p:sp>
        <p:nvSpPr>
          <p:cNvPr id="37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5"/>
          <p:cNvSpPr>
            <a:spLocks noGrp="1"/>
          </p:cNvSpPr>
          <p:nvPr>
            <p:ph type="sldNum" sz="quarter" idx="22"/>
          </p:nvPr>
        </p:nvSpPr>
        <p:spPr>
          <a:xfrm>
            <a:off x="11728450" y="6234113"/>
            <a:ext cx="222250" cy="244475"/>
          </a:xfrm>
          <a:noFill/>
        </p:spPr>
        <p:txBody>
          <a:bodyPr/>
          <a:lstStyle/>
          <a:p>
            <a:pPr algn="r"/>
            <a:fld id="{23027604-9504-4C9C-B29B-9FC184063B68}" type="slidenum">
              <a:rPr lang="en-US" sz="1000"/>
              <a:pPr algn="r"/>
              <a:t>21</a:t>
            </a:fld>
            <a:endParaRPr lang="en-US" sz="1000"/>
          </a:p>
        </p:txBody>
      </p:sp>
      <p:sp>
        <p:nvSpPr>
          <p:cNvPr id="379" name="Text Placeholder 9"/>
          <p:cNvSpPr txBox="1">
            <a:spLocks noGrp="1"/>
          </p:cNvSpPr>
          <p:nvPr>
            <p:ph type="body" sz="half" idx="1"/>
          </p:nvPr>
        </p:nvSpPr>
        <p:spPr>
          <a:xfrm>
            <a:off x="1139825" y="2227263"/>
            <a:ext cx="9912350" cy="3321050"/>
          </a:xfrm>
        </p:spPr>
        <p:txBody>
          <a:bodyPr>
            <a:normAutofit/>
          </a:bodyPr>
          <a:lstStyle/>
          <a:p>
            <a:pPr marL="244241" indent="-244241" defTabSz="384047" eaLnBrk="1" fontAlgn="auto" hangingPunct="1">
              <a:spcBef>
                <a:spcPts val="500"/>
              </a:spcBef>
              <a:spcAft>
                <a:spcPts val="0"/>
              </a:spcAft>
              <a:buSzPct val="100000"/>
              <a:buFontTx/>
              <a:buChar char="•"/>
              <a:defRPr sz="2435"/>
            </a:pPr>
            <a:r>
              <a:rPr sz="2435"/>
              <a:t>Why are we doing what we’re doing?</a:t>
            </a:r>
          </a:p>
          <a:p>
            <a:pPr marL="244241" indent="-244241" defTabSz="384047" eaLnBrk="1" fontAlgn="auto" hangingPunct="1">
              <a:spcBef>
                <a:spcPts val="500"/>
              </a:spcBef>
              <a:spcAft>
                <a:spcPts val="0"/>
              </a:spcAft>
              <a:buSzPct val="100000"/>
              <a:buFontTx/>
              <a:buChar char="•"/>
              <a:defRPr sz="2435"/>
            </a:pPr>
            <a:r>
              <a:rPr sz="2435"/>
              <a:t>What’s the larger purpose?</a:t>
            </a:r>
          </a:p>
          <a:p>
            <a:pPr marL="244241" indent="-244241" defTabSz="384047" eaLnBrk="1" fontAlgn="auto" hangingPunct="1">
              <a:spcBef>
                <a:spcPts val="500"/>
              </a:spcBef>
              <a:spcAft>
                <a:spcPts val="0"/>
              </a:spcAft>
              <a:buSzPct val="100000"/>
              <a:buFontTx/>
              <a:buChar char="•"/>
              <a:defRPr sz="2435"/>
            </a:pPr>
            <a:r>
              <a:rPr sz="2435"/>
              <a:t>Why does what we’re doing matter?</a:t>
            </a:r>
          </a:p>
          <a:p>
            <a:pPr marL="244241" indent="-244241" defTabSz="384047" eaLnBrk="1" fontAlgn="auto" hangingPunct="1">
              <a:spcBef>
                <a:spcPts val="500"/>
              </a:spcBef>
              <a:spcAft>
                <a:spcPts val="0"/>
              </a:spcAft>
              <a:buSzPct val="100000"/>
              <a:buFontTx/>
              <a:buChar char="•"/>
              <a:defRPr sz="2435"/>
            </a:pPr>
            <a:r>
              <a:rPr sz="2435"/>
              <a:t>What are we really passionate about?</a:t>
            </a:r>
          </a:p>
          <a:p>
            <a:pPr marL="244241" indent="-244241" defTabSz="384047" eaLnBrk="1" fontAlgn="auto" hangingPunct="1">
              <a:spcBef>
                <a:spcPts val="500"/>
              </a:spcBef>
              <a:spcAft>
                <a:spcPts val="0"/>
              </a:spcAft>
              <a:buSzPct val="100000"/>
              <a:buFontTx/>
              <a:buChar char="•"/>
              <a:defRPr sz="2435"/>
            </a:pPr>
            <a:r>
              <a:rPr sz="2435"/>
              <a:t>What important shared values and beliefs can we emphasize to keep people engaged?</a:t>
            </a:r>
          </a:p>
          <a:p>
            <a:pPr marL="244241" indent="-244241" defTabSz="384047" eaLnBrk="1" fontAlgn="auto" hangingPunct="1">
              <a:spcBef>
                <a:spcPts val="500"/>
              </a:spcBef>
              <a:spcAft>
                <a:spcPts val="0"/>
              </a:spcAft>
              <a:buSzPct val="100000"/>
              <a:buFontTx/>
              <a:buChar char="•"/>
              <a:defRPr sz="2435"/>
            </a:pPr>
            <a:r>
              <a:rPr sz="2435"/>
              <a:t>Who’s counting on us? Who cares about and depends on the quality, innovativeness, and efficiency of our efforts?</a:t>
            </a:r>
          </a:p>
        </p:txBody>
      </p:sp>
      <p:sp>
        <p:nvSpPr>
          <p:cNvPr id="380" name="Text Placeholder 10"/>
          <p:cNvSpPr>
            <a:spLocks noGrp="1"/>
          </p:cNvSpPr>
          <p:nvPr>
            <p:ph type="body" idx="21"/>
          </p:nvPr>
        </p:nvSpPr>
        <p:spPr>
          <a:xfrm>
            <a:off x="1139221" y="5654514"/>
            <a:ext cx="9913558" cy="421965"/>
          </a:xfrm>
          <a:extLst>
            <a:ext uri="{C572A759-6A51-4108-AA02-DFA0A04FC94B}"/>
          </a:extLst>
        </p:spPr>
        <p:txBody>
          <a:bodyPr>
            <a:normAutofit/>
          </a:bodyPr>
          <a:lstStyle/>
          <a:p>
            <a:pPr eaLnBrk="1" fontAlgn="auto" hangingPunct="1">
              <a:spcAft>
                <a:spcPts val="0"/>
              </a:spcAft>
              <a:defRPr/>
            </a:pPr>
            <a:r>
              <a:t>James M. Kouzes and Barry Z. Posner, </a:t>
            </a:r>
            <a:r>
              <a:rPr i="1"/>
              <a:t>Turning Adversity Into Opportunity</a:t>
            </a:r>
          </a:p>
        </p:txBody>
      </p:sp>
      <p:sp>
        <p:nvSpPr>
          <p:cNvPr id="45060" name="Questions to help people decide if they can more fully commit:"/>
          <p:cNvSpPr txBox="1">
            <a:spLocks noChangeArrowheads="1"/>
          </p:cNvSpPr>
          <p:nvPr/>
        </p:nvSpPr>
        <p:spPr bwMode="auto">
          <a:xfrm>
            <a:off x="2012950" y="677863"/>
            <a:ext cx="9107488" cy="1443037"/>
          </a:xfrm>
          <a:prstGeom prst="rect">
            <a:avLst/>
          </a:prstGeom>
          <a:noFill/>
          <a:ln w="12700">
            <a:noFill/>
            <a:miter lim="400000"/>
            <a:headEnd/>
            <a:tailEnd/>
          </a:ln>
        </p:spPr>
        <p:txBody>
          <a:bodyPr lIns="45719" rIns="45719" anchor="ctr">
            <a:spAutoFit/>
          </a:bodyPr>
          <a:lstStyle/>
          <a:p>
            <a:pPr defTabSz="914400" hangingPunct="0">
              <a:lnSpc>
                <a:spcPct val="90000"/>
              </a:lnSpc>
              <a:spcBef>
                <a:spcPts val="1200"/>
              </a:spcBef>
            </a:pPr>
            <a:r>
              <a:rPr lang="en-US" sz="4200">
                <a:latin typeface="Abril Titling"/>
                <a:ea typeface="Abril Titling"/>
                <a:cs typeface="Abril Titling"/>
                <a:sym typeface="Abril Titling"/>
              </a:rPr>
              <a:t>Questions to help people decide if they can more fully commit: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p:cNvSpPr>
            <a:spLocks noGrp="1"/>
          </p:cNvSpPr>
          <p:nvPr>
            <p:ph type="sldNum" sz="quarter" idx="22"/>
          </p:nvPr>
        </p:nvSpPr>
        <p:spPr>
          <a:xfrm>
            <a:off x="11696700" y="6234113"/>
            <a:ext cx="254000" cy="244475"/>
          </a:xfrm>
          <a:noFill/>
        </p:spPr>
        <p:txBody>
          <a:bodyPr/>
          <a:lstStyle/>
          <a:p>
            <a:pPr algn="r"/>
            <a:fld id="{8B5C9D67-1A56-4101-99AD-CDB240B77427}" type="slidenum">
              <a:rPr lang="en-US" sz="1000"/>
              <a:pPr algn="r"/>
              <a:t>22</a:t>
            </a:fld>
            <a:endParaRPr lang="en-US" sz="1000"/>
          </a:p>
        </p:txBody>
      </p:sp>
      <p:sp>
        <p:nvSpPr>
          <p:cNvPr id="384" name="Text Placeholder 9"/>
          <p:cNvSpPr txBox="1">
            <a:spLocks noGrp="1"/>
          </p:cNvSpPr>
          <p:nvPr>
            <p:ph type="body" sz="half" idx="1"/>
          </p:nvPr>
        </p:nvSpPr>
        <p:spPr>
          <a:xfrm>
            <a:off x="1139825" y="2076450"/>
            <a:ext cx="9912350" cy="2986088"/>
          </a:xfrm>
        </p:spPr>
        <p:txBody>
          <a:bodyPr>
            <a:normAutofit/>
          </a:bodyPr>
          <a:lstStyle>
            <a:lvl1pPr defTabSz="539495">
              <a:spcBef>
                <a:spcPts val="700"/>
              </a:spcBef>
              <a:defRPr sz="3421"/>
            </a:lvl1pPr>
          </a:lstStyle>
          <a:p>
            <a:pPr eaLnBrk="1" fontAlgn="auto" hangingPunct="1">
              <a:spcAft>
                <a:spcPts val="0"/>
              </a:spcAft>
              <a:defRPr/>
            </a:pPr>
            <a:r>
              <a:t>Teams that are willing to commit publicly to specific results are more likely to work with a passionate, even desperate desire to achieve those results. Teams that say, “We’ll do our best,” are subtly, if not purposefully, preparing themselves for failure.</a:t>
            </a:r>
          </a:p>
        </p:txBody>
      </p:sp>
      <p:sp>
        <p:nvSpPr>
          <p:cNvPr id="385"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5"/>
          <p:cNvSpPr>
            <a:spLocks noGrp="1"/>
          </p:cNvSpPr>
          <p:nvPr>
            <p:ph type="sldNum" sz="quarter" idx="22"/>
          </p:nvPr>
        </p:nvSpPr>
        <p:spPr>
          <a:xfrm>
            <a:off x="11699875" y="6234113"/>
            <a:ext cx="250825" cy="244475"/>
          </a:xfrm>
          <a:noFill/>
        </p:spPr>
        <p:txBody>
          <a:bodyPr/>
          <a:lstStyle/>
          <a:p>
            <a:pPr algn="r"/>
            <a:fld id="{DB2D0DF7-EABB-41EC-8656-EEB919B9251F}" type="slidenum">
              <a:rPr lang="en-US" sz="1000"/>
              <a:pPr algn="r"/>
              <a:t>23</a:t>
            </a:fld>
            <a:endParaRPr lang="en-US" sz="1000"/>
          </a:p>
        </p:txBody>
      </p:sp>
      <p:sp>
        <p:nvSpPr>
          <p:cNvPr id="47106" name="Text Placeholder 9"/>
          <p:cNvSpPr txBox="1">
            <a:spLocks noGrp="1"/>
          </p:cNvSpPr>
          <p:nvPr>
            <p:ph type="body" sz="half" idx="1"/>
          </p:nvPr>
        </p:nvSpPr>
        <p:spPr>
          <a:xfrm>
            <a:off x="1139825" y="2076450"/>
            <a:ext cx="9912350" cy="2986088"/>
          </a:xfrm>
        </p:spPr>
        <p:txBody>
          <a:bodyPr/>
          <a:lstStyle/>
          <a:p>
            <a:pPr eaLnBrk="1" hangingPunct="1"/>
            <a:r>
              <a:rPr lang="en-US" smtClean="0"/>
              <a:t>Commitment is what transforms a promise into reality.</a:t>
            </a:r>
          </a:p>
        </p:txBody>
      </p:sp>
      <p:sp>
        <p:nvSpPr>
          <p:cNvPr id="389"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Abraham Lincoln, American president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p:cNvSpPr>
            <a:spLocks noGrp="1"/>
          </p:cNvSpPr>
          <p:nvPr>
            <p:ph type="sldNum" sz="quarter" idx="22"/>
          </p:nvPr>
        </p:nvSpPr>
        <p:spPr>
          <a:xfrm>
            <a:off x="11699875" y="6234113"/>
            <a:ext cx="250825" cy="244475"/>
          </a:xfrm>
          <a:noFill/>
        </p:spPr>
        <p:txBody>
          <a:bodyPr/>
          <a:lstStyle/>
          <a:p>
            <a:pPr algn="r"/>
            <a:fld id="{5089D67E-9E90-4E7B-B620-8A48512CC4B8}" type="slidenum">
              <a:rPr lang="en-US" sz="1000"/>
              <a:pPr algn="r"/>
              <a:t>24</a:t>
            </a:fld>
            <a:endParaRPr lang="en-US" sz="1000"/>
          </a:p>
        </p:txBody>
      </p:sp>
      <p:sp>
        <p:nvSpPr>
          <p:cNvPr id="392" name="Text Placeholder 9"/>
          <p:cNvSpPr txBox="1">
            <a:spLocks noGrp="1"/>
          </p:cNvSpPr>
          <p:nvPr>
            <p:ph type="body" sz="half" idx="1"/>
          </p:nvPr>
        </p:nvSpPr>
        <p:spPr>
          <a:xfrm>
            <a:off x="1139825" y="2076450"/>
            <a:ext cx="9912350" cy="2986088"/>
          </a:xfrm>
        </p:spPr>
        <p:txBody>
          <a:bodyPr>
            <a:normAutofit/>
          </a:bodyPr>
          <a:lstStyle>
            <a:lvl1pPr defTabSz="731520">
              <a:spcBef>
                <a:spcPts val="900"/>
              </a:spcBef>
              <a:defRPr sz="4640"/>
            </a:lvl1pPr>
          </a:lstStyle>
          <a:p>
            <a:pPr eaLnBrk="1" fontAlgn="auto" hangingPunct="1">
              <a:spcAft>
                <a:spcPts val="0"/>
              </a:spcAft>
              <a:defRPr/>
            </a:pPr>
            <a:r>
              <a:t>In any moment of decision, the best thing you can do is the right thing, the next best thing is the wrong thing, and the worst thing you can do is nothing.</a:t>
            </a:r>
          </a:p>
        </p:txBody>
      </p:sp>
      <p:sp>
        <p:nvSpPr>
          <p:cNvPr id="393"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Theodore Roosevelt, American president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5"/>
          <p:cNvSpPr>
            <a:spLocks noGrp="1"/>
          </p:cNvSpPr>
          <p:nvPr>
            <p:ph type="sldNum" sz="quarter" idx="22"/>
          </p:nvPr>
        </p:nvSpPr>
        <p:spPr>
          <a:xfrm>
            <a:off x="11696700" y="6234113"/>
            <a:ext cx="254000" cy="244475"/>
          </a:xfrm>
          <a:noFill/>
        </p:spPr>
        <p:txBody>
          <a:bodyPr/>
          <a:lstStyle/>
          <a:p>
            <a:pPr algn="r"/>
            <a:fld id="{FF425D79-51FF-4304-A227-C1262D33944A}" type="slidenum">
              <a:rPr lang="en-US" sz="1000"/>
              <a:pPr algn="r"/>
              <a:t>25</a:t>
            </a:fld>
            <a:endParaRPr lang="en-US" sz="1000"/>
          </a:p>
        </p:txBody>
      </p:sp>
      <p:sp>
        <p:nvSpPr>
          <p:cNvPr id="49154" name="Text Placeholder 9"/>
          <p:cNvSpPr txBox="1">
            <a:spLocks noGrp="1"/>
          </p:cNvSpPr>
          <p:nvPr>
            <p:ph type="body" sz="half" idx="1"/>
          </p:nvPr>
        </p:nvSpPr>
        <p:spPr>
          <a:xfrm>
            <a:off x="1139825" y="2076450"/>
            <a:ext cx="9912350" cy="2986088"/>
          </a:xfrm>
        </p:spPr>
        <p:txBody>
          <a:bodyPr/>
          <a:lstStyle/>
          <a:p>
            <a:pPr eaLnBrk="1" hangingPunct="1"/>
            <a:r>
              <a:rPr lang="en-US" smtClean="0"/>
              <a:t>More important than the quest for certainty is the quest for clarity.</a:t>
            </a:r>
          </a:p>
        </p:txBody>
      </p:sp>
      <p:sp>
        <p:nvSpPr>
          <p:cNvPr id="397"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François Gautier, Journalist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p:cNvSpPr>
            <a:spLocks noGrp="1"/>
          </p:cNvSpPr>
          <p:nvPr>
            <p:ph type="sldNum" sz="quarter" idx="22"/>
          </p:nvPr>
        </p:nvSpPr>
        <p:spPr>
          <a:xfrm>
            <a:off x="11696700" y="6234113"/>
            <a:ext cx="254000" cy="244475"/>
          </a:xfrm>
          <a:noFill/>
        </p:spPr>
        <p:txBody>
          <a:bodyPr/>
          <a:lstStyle/>
          <a:p>
            <a:pPr algn="r"/>
            <a:fld id="{F712E9E0-46C0-4172-8331-BC2D8E179B58}" type="slidenum">
              <a:rPr lang="en-US" sz="1000"/>
              <a:pPr algn="r"/>
              <a:t>26</a:t>
            </a:fld>
            <a:endParaRPr lang="en-US" sz="1000"/>
          </a:p>
        </p:txBody>
      </p:sp>
      <p:sp>
        <p:nvSpPr>
          <p:cNvPr id="400" name="Text Placeholder 9"/>
          <p:cNvSpPr txBox="1">
            <a:spLocks noGrp="1"/>
          </p:cNvSpPr>
          <p:nvPr>
            <p:ph type="body" sz="half" idx="1"/>
          </p:nvPr>
        </p:nvSpPr>
        <p:spPr>
          <a:xfrm>
            <a:off x="1139825" y="2076450"/>
            <a:ext cx="9912350" cy="2986088"/>
          </a:xfrm>
        </p:spPr>
        <p:txBody>
          <a:bodyPr>
            <a:normAutofit lnSpcReduction="10000"/>
          </a:bodyPr>
          <a:lstStyle>
            <a:lvl1pPr defTabSz="886968">
              <a:spcBef>
                <a:spcPts val="1100"/>
              </a:spcBef>
              <a:defRPr sz="5626"/>
            </a:lvl1pPr>
          </a:lstStyle>
          <a:p>
            <a:pPr eaLnBrk="1" fontAlgn="auto" hangingPunct="1">
              <a:spcAft>
                <a:spcPts val="0"/>
              </a:spcAft>
              <a:defRPr/>
            </a:pPr>
            <a:r>
              <a:t>When you make a commitment, you build hope. When you keep it, you build trust.</a:t>
            </a:r>
          </a:p>
        </p:txBody>
      </p:sp>
      <p:sp>
        <p:nvSpPr>
          <p:cNvPr id="401"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Stephen R. Covey, author, paraphrasing Roger Merrill</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5"/>
          <p:cNvSpPr>
            <a:spLocks noGrp="1"/>
          </p:cNvSpPr>
          <p:nvPr>
            <p:ph type="sldNum" sz="quarter" idx="22"/>
          </p:nvPr>
        </p:nvSpPr>
        <p:spPr>
          <a:xfrm>
            <a:off x="11706225" y="6234113"/>
            <a:ext cx="244475" cy="244475"/>
          </a:xfrm>
          <a:noFill/>
        </p:spPr>
        <p:txBody>
          <a:bodyPr/>
          <a:lstStyle/>
          <a:p>
            <a:pPr algn="r"/>
            <a:fld id="{3DA72650-9F16-482E-AFEF-0E43EE36D20D}" type="slidenum">
              <a:rPr lang="en-US" sz="1000"/>
              <a:pPr algn="r"/>
              <a:t>27</a:t>
            </a:fld>
            <a:endParaRPr lang="en-US" sz="1000"/>
          </a:p>
        </p:txBody>
      </p:sp>
      <p:sp>
        <p:nvSpPr>
          <p:cNvPr id="51202" name="Text Placeholder 9"/>
          <p:cNvSpPr txBox="1">
            <a:spLocks noGrp="1"/>
          </p:cNvSpPr>
          <p:nvPr>
            <p:ph type="body" sz="half" idx="1"/>
          </p:nvPr>
        </p:nvSpPr>
        <p:spPr>
          <a:xfrm>
            <a:off x="1139825" y="2076450"/>
            <a:ext cx="9912350" cy="2986088"/>
          </a:xfrm>
        </p:spPr>
        <p:txBody>
          <a:bodyPr/>
          <a:lstStyle/>
          <a:p>
            <a:pPr eaLnBrk="1" hangingPunct="1"/>
            <a:r>
              <a:rPr lang="en-US" smtClean="0"/>
              <a:t>Objectives are not fate; they are direction.</a:t>
            </a:r>
          </a:p>
        </p:txBody>
      </p:sp>
      <p:sp>
        <p:nvSpPr>
          <p:cNvPr id="405"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Peter Drucker, management consultant and author, in </a:t>
            </a:r>
            <a:r>
              <a:rPr i="1"/>
              <a:t>People and Performance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p:cNvSpPr>
            <a:spLocks noGrp="1"/>
          </p:cNvSpPr>
          <p:nvPr>
            <p:ph type="sldNum" sz="quarter" idx="22"/>
          </p:nvPr>
        </p:nvSpPr>
        <p:spPr>
          <a:xfrm>
            <a:off x="11698288" y="6234113"/>
            <a:ext cx="252412" cy="244475"/>
          </a:xfrm>
          <a:noFill/>
        </p:spPr>
        <p:txBody>
          <a:bodyPr/>
          <a:lstStyle/>
          <a:p>
            <a:pPr algn="r"/>
            <a:fld id="{D2C94F0A-FF83-43EB-95F0-F9CD1B08224F}" type="slidenum">
              <a:rPr lang="en-US" sz="1000"/>
              <a:pPr algn="r"/>
              <a:t>28</a:t>
            </a:fld>
            <a:endParaRPr lang="en-US" sz="1000"/>
          </a:p>
        </p:txBody>
      </p:sp>
      <p:sp>
        <p:nvSpPr>
          <p:cNvPr id="52226" name="Text Placeholder 9"/>
          <p:cNvSpPr txBox="1">
            <a:spLocks noGrp="1"/>
          </p:cNvSpPr>
          <p:nvPr>
            <p:ph type="body" sz="half" idx="1"/>
          </p:nvPr>
        </p:nvSpPr>
        <p:spPr>
          <a:xfrm>
            <a:off x="1139825" y="2076450"/>
            <a:ext cx="9912350" cy="2986088"/>
          </a:xfrm>
        </p:spPr>
        <p:txBody>
          <a:bodyPr/>
          <a:lstStyle/>
          <a:p>
            <a:pPr eaLnBrk="1" hangingPunct="1"/>
            <a:r>
              <a:rPr lang="en-US" smtClean="0"/>
              <a:t>Change is disturbing when it is done to us, exhilarating when it is done by us.</a:t>
            </a:r>
          </a:p>
        </p:txBody>
      </p:sp>
      <p:sp>
        <p:nvSpPr>
          <p:cNvPr id="409" name="Text Placeholder 10"/>
          <p:cNvSpPr>
            <a:spLocks noGrp="1"/>
          </p:cNvSpPr>
          <p:nvPr>
            <p:ph type="body" idx="21"/>
          </p:nvPr>
        </p:nvSpPr>
        <p:spPr>
          <a:xfrm>
            <a:off x="1139221" y="5256082"/>
            <a:ext cx="9913558" cy="421965"/>
          </a:xfrm>
          <a:extLst>
            <a:ext uri="{C572A759-6A51-4108-AA02-DFA0A04FC94B}"/>
          </a:extLst>
        </p:spPr>
        <p:txBody>
          <a:bodyPr>
            <a:normAutofit/>
          </a:bodyPr>
          <a:lstStyle>
            <a:lvl1pPr marL="298322" indent="-298322" defTabSz="795527">
              <a:spcBef>
                <a:spcPts val="1000"/>
              </a:spcBef>
              <a:defRPr sz="1740"/>
            </a:lvl1pPr>
          </a:lstStyle>
          <a:p>
            <a:pPr eaLnBrk="1" fontAlgn="auto" hangingPunct="1">
              <a:spcAft>
                <a:spcPts val="0"/>
              </a:spcAft>
              <a:defRPr/>
            </a:pPr>
            <a:r>
              <a:t>Rosabeth Moss Kanter, founding chair &amp; director, Harvard University Advanced Leadership Initiative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5"/>
          <p:cNvSpPr>
            <a:spLocks noGrp="1"/>
          </p:cNvSpPr>
          <p:nvPr>
            <p:ph type="sldNum" sz="quarter" idx="22"/>
          </p:nvPr>
        </p:nvSpPr>
        <p:spPr>
          <a:xfrm>
            <a:off x="11696700" y="6234113"/>
            <a:ext cx="254000" cy="244475"/>
          </a:xfrm>
          <a:noFill/>
        </p:spPr>
        <p:txBody>
          <a:bodyPr/>
          <a:lstStyle/>
          <a:p>
            <a:pPr algn="r"/>
            <a:fld id="{C78C05CA-89AF-4EC7-8A2B-A6F1EB7F71B8}" type="slidenum">
              <a:rPr lang="en-US" sz="1000"/>
              <a:pPr algn="r"/>
              <a:t>29</a:t>
            </a:fld>
            <a:endParaRPr lang="en-US" sz="1000"/>
          </a:p>
        </p:txBody>
      </p:sp>
      <p:sp>
        <p:nvSpPr>
          <p:cNvPr id="412"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There are a hundred valid reasons why something can’t be done, but only one reason, commitment, why it can.</a:t>
            </a:r>
          </a:p>
        </p:txBody>
      </p:sp>
      <p:sp>
        <p:nvSpPr>
          <p:cNvPr id="413"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Jonathan Lockwood Huie, author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5"/>
          <p:cNvSpPr>
            <a:spLocks noGrp="1"/>
          </p:cNvSpPr>
          <p:nvPr>
            <p:ph type="sldNum" sz="quarter" idx="22"/>
          </p:nvPr>
        </p:nvSpPr>
        <p:spPr>
          <a:xfrm>
            <a:off x="11774488" y="6234113"/>
            <a:ext cx="176212" cy="244475"/>
          </a:xfrm>
          <a:noFill/>
        </p:spPr>
        <p:txBody>
          <a:bodyPr/>
          <a:lstStyle/>
          <a:p>
            <a:pPr algn="r"/>
            <a:fld id="{4CDBE052-6E49-40D7-97A8-DE84D23D7FCB}" type="slidenum">
              <a:rPr lang="en-US" sz="1000"/>
              <a:pPr algn="r"/>
              <a:t>3</a:t>
            </a:fld>
            <a:endParaRPr lang="en-US" sz="1000"/>
          </a:p>
        </p:txBody>
      </p:sp>
      <p:sp>
        <p:nvSpPr>
          <p:cNvPr id="307"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It’s as simple as this. When people don’t unload their opinions and feel like they’ve been listened to, they won’t really get on board.</a:t>
            </a:r>
          </a:p>
        </p:txBody>
      </p:sp>
      <p:sp>
        <p:nvSpPr>
          <p:cNvPr id="30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p:cNvSpPr>
            <a:spLocks noGrp="1"/>
          </p:cNvSpPr>
          <p:nvPr>
            <p:ph type="sldNum" sz="quarter" idx="22"/>
          </p:nvPr>
        </p:nvSpPr>
        <p:spPr>
          <a:xfrm>
            <a:off x="11698288" y="6234113"/>
            <a:ext cx="252412" cy="244475"/>
          </a:xfrm>
          <a:noFill/>
        </p:spPr>
        <p:txBody>
          <a:bodyPr/>
          <a:lstStyle/>
          <a:p>
            <a:pPr algn="r"/>
            <a:fld id="{21544DCE-066E-4D2E-8E4D-BEB964A2647A}" type="slidenum">
              <a:rPr lang="en-US" sz="1000"/>
              <a:pPr algn="r"/>
              <a:t>30</a:t>
            </a:fld>
            <a:endParaRPr lang="en-US" sz="1000"/>
          </a:p>
        </p:txBody>
      </p:sp>
      <p:sp>
        <p:nvSpPr>
          <p:cNvPr id="54274" name="Text Placeholder 9"/>
          <p:cNvSpPr txBox="1">
            <a:spLocks noGrp="1"/>
          </p:cNvSpPr>
          <p:nvPr>
            <p:ph type="body" sz="half" idx="1"/>
          </p:nvPr>
        </p:nvSpPr>
        <p:spPr>
          <a:xfrm>
            <a:off x="1139825" y="2076450"/>
            <a:ext cx="9912350" cy="2986088"/>
          </a:xfrm>
        </p:spPr>
        <p:txBody>
          <a:bodyPr/>
          <a:lstStyle/>
          <a:p>
            <a:pPr eaLnBrk="1" hangingPunct="1"/>
            <a:r>
              <a:rPr lang="en-US" smtClean="0"/>
              <a:t>Growth and comfort </a:t>
            </a:r>
            <a:br>
              <a:rPr lang="en-US" smtClean="0"/>
            </a:br>
            <a:r>
              <a:rPr lang="en-US" smtClean="0"/>
              <a:t>do not coexist.</a:t>
            </a:r>
          </a:p>
        </p:txBody>
      </p:sp>
      <p:sp>
        <p:nvSpPr>
          <p:cNvPr id="417"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Ginni Rometty, former CEO, IBM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5"/>
          <p:cNvSpPr>
            <a:spLocks noGrp="1"/>
          </p:cNvSpPr>
          <p:nvPr>
            <p:ph type="sldNum" sz="quarter" idx="22"/>
          </p:nvPr>
        </p:nvSpPr>
        <p:spPr>
          <a:xfrm>
            <a:off x="11731625" y="6234113"/>
            <a:ext cx="219075" cy="244475"/>
          </a:xfrm>
          <a:noFill/>
        </p:spPr>
        <p:txBody>
          <a:bodyPr/>
          <a:lstStyle/>
          <a:p>
            <a:pPr algn="r"/>
            <a:fld id="{8012B5F3-53D5-4CAB-B940-2AE95AFADA02}" type="slidenum">
              <a:rPr lang="en-US" sz="1000"/>
              <a:pPr algn="r"/>
              <a:t>31</a:t>
            </a:fld>
            <a:endParaRPr lang="en-US" sz="1000"/>
          </a:p>
        </p:txBody>
      </p:sp>
      <p:sp>
        <p:nvSpPr>
          <p:cNvPr id="55298" name="Text Placeholder 9"/>
          <p:cNvSpPr txBox="1">
            <a:spLocks noGrp="1"/>
          </p:cNvSpPr>
          <p:nvPr>
            <p:ph type="body" sz="half" idx="1"/>
          </p:nvPr>
        </p:nvSpPr>
        <p:spPr>
          <a:xfrm>
            <a:off x="1139825" y="2076450"/>
            <a:ext cx="9912350" cy="2986088"/>
          </a:xfrm>
        </p:spPr>
        <p:txBody>
          <a:bodyPr/>
          <a:lstStyle/>
          <a:p>
            <a:pPr eaLnBrk="1" hangingPunct="1"/>
            <a:r>
              <a:rPr lang="en-US" smtClean="0"/>
              <a:t>There’s a difference between knowing the path and walking the path.</a:t>
            </a:r>
          </a:p>
        </p:txBody>
      </p:sp>
      <p:sp>
        <p:nvSpPr>
          <p:cNvPr id="421"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Morpheus in </a:t>
            </a:r>
            <a:r>
              <a:rPr i="1"/>
              <a:t>The Matrix</a:t>
            </a:r>
            <a:r>
              <a:t>, written by Lana and Lilly Wachowski</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p:cNvSpPr>
            <a:spLocks noGrp="1"/>
          </p:cNvSpPr>
          <p:nvPr>
            <p:ph type="sldNum" sz="quarter" idx="22"/>
          </p:nvPr>
        </p:nvSpPr>
        <p:spPr>
          <a:xfrm>
            <a:off x="11699875" y="6234113"/>
            <a:ext cx="250825" cy="244475"/>
          </a:xfrm>
          <a:noFill/>
        </p:spPr>
        <p:txBody>
          <a:bodyPr/>
          <a:lstStyle/>
          <a:p>
            <a:pPr algn="r"/>
            <a:fld id="{2BF02B3C-0B4B-4DB7-9268-24E38DE5EC6A}" type="slidenum">
              <a:rPr lang="en-US" sz="1000"/>
              <a:pPr algn="r"/>
              <a:t>32</a:t>
            </a:fld>
            <a:endParaRPr lang="en-US" sz="1000"/>
          </a:p>
        </p:txBody>
      </p:sp>
      <p:sp>
        <p:nvSpPr>
          <p:cNvPr id="56322" name="Text Placeholder 9"/>
          <p:cNvSpPr txBox="1">
            <a:spLocks noGrp="1"/>
          </p:cNvSpPr>
          <p:nvPr>
            <p:ph type="body" sz="half" idx="1"/>
          </p:nvPr>
        </p:nvSpPr>
        <p:spPr>
          <a:xfrm>
            <a:off x="1139825" y="2076450"/>
            <a:ext cx="9912350" cy="2986088"/>
          </a:xfrm>
        </p:spPr>
        <p:txBody>
          <a:bodyPr/>
          <a:lstStyle/>
          <a:p>
            <a:pPr eaLnBrk="1" hangingPunct="1"/>
            <a:r>
              <a:rPr lang="en-US" smtClean="0"/>
              <a:t>Alone, we can do so little; together, we can do so much.</a:t>
            </a:r>
          </a:p>
        </p:txBody>
      </p:sp>
      <p:sp>
        <p:nvSpPr>
          <p:cNvPr id="425"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Helen Keller, author</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5"/>
          <p:cNvSpPr>
            <a:spLocks noGrp="1"/>
          </p:cNvSpPr>
          <p:nvPr>
            <p:ph type="sldNum" sz="quarter" idx="22"/>
          </p:nvPr>
        </p:nvSpPr>
        <p:spPr>
          <a:xfrm>
            <a:off x="11704638" y="6234113"/>
            <a:ext cx="246062" cy="244475"/>
          </a:xfrm>
          <a:noFill/>
        </p:spPr>
        <p:txBody>
          <a:bodyPr/>
          <a:lstStyle/>
          <a:p>
            <a:pPr algn="r"/>
            <a:fld id="{4731929B-28FB-48E2-9785-2DEFA1032523}" type="slidenum">
              <a:rPr lang="en-US" sz="1000"/>
              <a:pPr algn="r"/>
              <a:t>33</a:t>
            </a:fld>
            <a:endParaRPr lang="en-US" sz="1000"/>
          </a:p>
        </p:txBody>
      </p:sp>
      <p:sp>
        <p:nvSpPr>
          <p:cNvPr id="428" name="Text Placeholder 9"/>
          <p:cNvSpPr txBox="1">
            <a:spLocks noGrp="1"/>
          </p:cNvSpPr>
          <p:nvPr>
            <p:ph type="body" sz="half" idx="1"/>
          </p:nvPr>
        </p:nvSpPr>
        <p:spPr>
          <a:xfrm>
            <a:off x="1139825" y="2076450"/>
            <a:ext cx="9912350" cy="2986088"/>
          </a:xfrm>
        </p:spPr>
        <p:txBody>
          <a:bodyPr>
            <a:normAutofit/>
          </a:bodyPr>
          <a:lstStyle>
            <a:lvl1pPr defTabSz="859536">
              <a:spcBef>
                <a:spcPts val="1100"/>
              </a:spcBef>
              <a:defRPr sz="5452"/>
            </a:lvl1pPr>
          </a:lstStyle>
          <a:p>
            <a:pPr eaLnBrk="1" fontAlgn="auto" hangingPunct="1">
              <a:spcAft>
                <a:spcPts val="0"/>
              </a:spcAft>
              <a:defRPr/>
            </a:pPr>
            <a:r>
              <a:t>Man cannot discover new oceans unless he has the courage to lose sight of the shore.</a:t>
            </a:r>
          </a:p>
        </p:txBody>
      </p:sp>
      <p:sp>
        <p:nvSpPr>
          <p:cNvPr id="429"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Andre Gide, </a:t>
            </a:r>
            <a:r>
              <a:rPr i="1"/>
              <a:t>Autumn Leaves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p:cNvSpPr>
            <a:spLocks noGrp="1"/>
          </p:cNvSpPr>
          <p:nvPr>
            <p:ph type="sldNum" sz="quarter" idx="22"/>
          </p:nvPr>
        </p:nvSpPr>
        <p:spPr>
          <a:xfrm>
            <a:off x="11704638" y="6234113"/>
            <a:ext cx="246062" cy="244475"/>
          </a:xfrm>
          <a:noFill/>
        </p:spPr>
        <p:txBody>
          <a:bodyPr/>
          <a:lstStyle/>
          <a:p>
            <a:pPr algn="r"/>
            <a:fld id="{94E302BB-8513-42B9-8847-324BE8B5AC07}" type="slidenum">
              <a:rPr lang="en-US" sz="1000"/>
              <a:pPr algn="r"/>
              <a:t>34</a:t>
            </a:fld>
            <a:endParaRPr lang="en-US" sz="1000"/>
          </a:p>
        </p:txBody>
      </p:sp>
      <p:sp>
        <p:nvSpPr>
          <p:cNvPr id="58370" name="Text Placeholder 9"/>
          <p:cNvSpPr txBox="1">
            <a:spLocks noGrp="1"/>
          </p:cNvSpPr>
          <p:nvPr>
            <p:ph type="body" sz="half" idx="1"/>
          </p:nvPr>
        </p:nvSpPr>
        <p:spPr>
          <a:xfrm>
            <a:off x="1139825" y="2076450"/>
            <a:ext cx="9912350" cy="2986088"/>
          </a:xfrm>
        </p:spPr>
        <p:txBody>
          <a:bodyPr/>
          <a:lstStyle/>
          <a:p>
            <a:pPr eaLnBrk="1" hangingPunct="1"/>
            <a:r>
              <a:rPr lang="en-US" smtClean="0"/>
              <a:t>Sticks in a bundle are unbreakable.</a:t>
            </a:r>
          </a:p>
        </p:txBody>
      </p:sp>
      <p:sp>
        <p:nvSpPr>
          <p:cNvPr id="433"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Proverb</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cNvSpPr>
            <a:spLocks noGrp="1"/>
          </p:cNvSpPr>
          <p:nvPr>
            <p:ph type="sldNum" sz="quarter" idx="10"/>
          </p:nvPr>
        </p:nvSpPr>
        <p:spPr>
          <a:xfrm>
            <a:off x="11537950" y="6170613"/>
            <a:ext cx="366713" cy="371475"/>
          </a:xfrm>
          <a:noFill/>
        </p:spPr>
        <p:txBody>
          <a:bodyPr/>
          <a:lstStyle/>
          <a:p>
            <a:fld id="{D5BBD5E2-4B33-4DF4-9FCF-7723DA589E27}" type="slidenum">
              <a:rPr lang="en-US"/>
              <a:pPr/>
              <a:t>35</a:t>
            </a:fld>
            <a:endParaRPr lang="en-US"/>
          </a:p>
        </p:txBody>
      </p:sp>
      <p:pic>
        <p:nvPicPr>
          <p:cNvPr id="59394" name="Picture 1" descr="Picture 1"/>
          <p:cNvPicPr>
            <a:picLocks noChangeAspect="1"/>
          </p:cNvPicPr>
          <p:nvPr/>
        </p:nvPicPr>
        <p:blipFill>
          <a:blip r:embed="rId2"/>
          <a:srcRect/>
          <a:stretch>
            <a:fillRect/>
          </a:stretch>
        </p:blipFill>
        <p:spPr bwMode="auto">
          <a:xfrm>
            <a:off x="904875" y="-14288"/>
            <a:ext cx="11271250" cy="5918201"/>
          </a:xfrm>
          <a:prstGeom prst="rect">
            <a:avLst/>
          </a:prstGeom>
          <a:noFill/>
          <a:ln w="12700">
            <a:noFill/>
            <a:miter lim="400000"/>
            <a:headEnd/>
            <a:tailEnd/>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Model_in_Pyramid__FiveBehaviors.jpg"/>
          <p:cNvPicPr>
            <a:picLocks noChangeAspect="1"/>
          </p:cNvPicPr>
          <p:nvPr/>
        </p:nvPicPr>
        <p:blipFill>
          <a:blip r:embed="rId2"/>
          <a:srcRect/>
          <a:stretch>
            <a:fillRect/>
          </a:stretch>
        </p:blipFill>
        <p:spPr bwMode="auto">
          <a:xfrm>
            <a:off x="6569075" y="1114425"/>
            <a:ext cx="4832350" cy="3913188"/>
          </a:xfrm>
          <a:prstGeom prst="rect">
            <a:avLst/>
          </a:prstGeom>
          <a:noFill/>
          <a:ln w="12700">
            <a:noFill/>
            <a:miter lim="400000"/>
            <a:headEnd/>
            <a:tailEnd/>
          </a:ln>
        </p:spPr>
      </p:pic>
      <p:sp>
        <p:nvSpPr>
          <p:cNvPr id="60418" name="Slide Number"/>
          <p:cNvSpPr>
            <a:spLocks noGrp="1"/>
          </p:cNvSpPr>
          <p:nvPr>
            <p:ph type="sldNum" sz="quarter" idx="10"/>
          </p:nvPr>
        </p:nvSpPr>
        <p:spPr>
          <a:xfrm>
            <a:off x="11537950" y="6170613"/>
            <a:ext cx="366713" cy="371475"/>
          </a:xfrm>
          <a:noFill/>
        </p:spPr>
        <p:txBody>
          <a:bodyPr/>
          <a:lstStyle/>
          <a:p>
            <a:fld id="{9A1C997C-63DE-42B6-B46C-13EB0EA07605}" type="slidenum">
              <a:rPr lang="en-US"/>
              <a:pPr/>
              <a:t>36</a:t>
            </a:fld>
            <a:endParaRPr lang="en-US"/>
          </a:p>
        </p:txBody>
      </p:sp>
      <p:sp>
        <p:nvSpPr>
          <p:cNvPr id="440" name="Commitment is one of  The Five Behaviors of a Cohesive Team."/>
          <p:cNvSpPr txBox="1">
            <a:spLocks noGrp="1"/>
          </p:cNvSpPr>
          <p:nvPr>
            <p:ph type="title"/>
          </p:nvPr>
        </p:nvSpPr>
        <p:spPr>
          <a:xfrm>
            <a:off x="1066800" y="922338"/>
            <a:ext cx="5049838" cy="2924175"/>
          </a:xfrm>
        </p:spPr>
        <p:txBody>
          <a:bodyPr/>
          <a:lstStyle/>
          <a:p>
            <a:pPr defTabSz="795527" eaLnBrk="1" fontAlgn="auto" hangingPunct="1">
              <a:spcBef>
                <a:spcPts val="0"/>
              </a:spcBef>
              <a:spcAft>
                <a:spcPts val="0"/>
              </a:spcAft>
              <a:defRPr sz="4698" spc="-43"/>
            </a:pPr>
            <a:r>
              <a:rPr sz="4698" spc="-43"/>
              <a:t>Commitment is one of  </a:t>
            </a:r>
            <a:r>
              <a:rPr sz="4698" b="1" spc="-43"/>
              <a:t>The Five Behaviors of a Cohesive Team.</a:t>
            </a:r>
          </a:p>
        </p:txBody>
      </p:sp>
      <p:sp>
        <p:nvSpPr>
          <p:cNvPr id="441" name="Learn more at discprofile.com"/>
          <p:cNvSpPr txBox="1"/>
          <p:nvPr/>
        </p:nvSpPr>
        <p:spPr>
          <a:xfrm>
            <a:off x="1066800" y="3748088"/>
            <a:ext cx="4737100" cy="1450975"/>
          </a:xfrm>
          <a:prstGeom prst="rect">
            <a:avLst/>
          </a:prstGeom>
          <a:ln w="12700">
            <a:miter lim="400000"/>
          </a:ln>
          <a:extLst>
            <a:ext uri="{C572A759-6A51-4108-AA02-DFA0A04FC94B}"/>
          </a:extLst>
        </p:spPr>
        <p:txBody>
          <a:bodyPr lIns="45719" rIns="45719" anchor="b">
            <a:normAutofit/>
          </a:bodyPr>
          <a:lstStyle/>
          <a:p>
            <a:pPr defTabSz="914400" hangingPunct="0">
              <a:lnSpc>
                <a:spcPct val="85000"/>
              </a:lnSpc>
            </a:pPr>
            <a:r>
              <a:rPr lang="en-US" sz="3300">
                <a:latin typeface="Abril Titling"/>
                <a:ea typeface="Abril Titling"/>
                <a:cs typeface="Abril Titling"/>
                <a:sym typeface="Abril Titling"/>
              </a:rPr>
              <a:t>Learn more at </a:t>
            </a:r>
            <a:r>
              <a:rPr lang="en-US" sz="3300" i="1">
                <a:latin typeface="Abril Titling"/>
                <a:ea typeface="Abril Titling"/>
                <a:cs typeface="Abril Titling"/>
                <a:sym typeface="Abril Titling"/>
              </a:rPr>
              <a:t>Discprofile.com</a:t>
            </a:r>
          </a:p>
        </p:txBody>
      </p:sp>
      <p:pic>
        <p:nvPicPr>
          <p:cNvPr id="60421" name="Image"/>
          <p:cNvPicPr>
            <a:picLocks noChangeAspect="1"/>
          </p:cNvPicPr>
          <p:nvPr/>
        </p:nvPicPr>
        <p:blipFill>
          <a:blip r:embed="rId3"/>
          <a:srcRect/>
          <a:stretch>
            <a:fillRect/>
          </a:stretch>
        </p:blipFill>
        <p:spPr bwMode="auto">
          <a:xfrm>
            <a:off x="5175250" y="5999163"/>
            <a:ext cx="1841500" cy="712787"/>
          </a:xfrm>
          <a:prstGeom prst="rect">
            <a:avLst/>
          </a:prstGeom>
          <a:noFill/>
          <a:ln w="12700">
            <a:noFill/>
            <a:miter lim="4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p:cNvSpPr>
            <a:spLocks noGrp="1"/>
          </p:cNvSpPr>
          <p:nvPr>
            <p:ph type="sldNum" sz="quarter" idx="22"/>
          </p:nvPr>
        </p:nvSpPr>
        <p:spPr>
          <a:xfrm>
            <a:off x="11774488" y="6234113"/>
            <a:ext cx="176212" cy="244475"/>
          </a:xfrm>
          <a:noFill/>
        </p:spPr>
        <p:txBody>
          <a:bodyPr/>
          <a:lstStyle/>
          <a:p>
            <a:pPr algn="r"/>
            <a:fld id="{EF793E42-B292-4FD9-9765-DA1396632050}" type="slidenum">
              <a:rPr lang="en-US" sz="1000"/>
              <a:pPr algn="r"/>
              <a:t>4</a:t>
            </a:fld>
            <a:endParaRPr lang="en-US" sz="1000"/>
          </a:p>
        </p:txBody>
      </p:sp>
      <p:sp>
        <p:nvSpPr>
          <p:cNvPr id="311" name="Text Placeholder 9"/>
          <p:cNvSpPr txBox="1">
            <a:spLocks noGrp="1"/>
          </p:cNvSpPr>
          <p:nvPr>
            <p:ph type="body" sz="half" idx="1"/>
          </p:nvPr>
        </p:nvSpPr>
        <p:spPr>
          <a:xfrm>
            <a:off x="1139825" y="2076450"/>
            <a:ext cx="9912350" cy="2986088"/>
          </a:xfrm>
        </p:spPr>
        <p:txBody>
          <a:bodyPr>
            <a:normAutofit/>
          </a:bodyPr>
          <a:lstStyle/>
          <a:p>
            <a:pPr defTabSz="740663" eaLnBrk="1" fontAlgn="auto" hangingPunct="1">
              <a:spcBef>
                <a:spcPts val="900"/>
              </a:spcBef>
              <a:spcAft>
                <a:spcPts val="0"/>
              </a:spcAft>
              <a:defRPr sz="4698"/>
            </a:pPr>
            <a:r>
              <a:rPr sz="4698"/>
              <a:t>The difference between involvement and commitment is like ham and eggs. The chicken is involved; the pig </a:t>
            </a:r>
            <a:br>
              <a:rPr sz="4698"/>
            </a:br>
            <a:r>
              <a:rPr sz="4698"/>
              <a:t>is committed.</a:t>
            </a:r>
          </a:p>
        </p:txBody>
      </p:sp>
      <p:sp>
        <p:nvSpPr>
          <p:cNvPr id="31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Martina Navratilova, professional tennis player and coach</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5"/>
          <p:cNvSpPr>
            <a:spLocks noGrp="1"/>
          </p:cNvSpPr>
          <p:nvPr>
            <p:ph type="sldNum" sz="quarter" idx="22"/>
          </p:nvPr>
        </p:nvSpPr>
        <p:spPr>
          <a:xfrm>
            <a:off x="11771313" y="6234113"/>
            <a:ext cx="179387" cy="244475"/>
          </a:xfrm>
          <a:noFill/>
        </p:spPr>
        <p:txBody>
          <a:bodyPr/>
          <a:lstStyle/>
          <a:p>
            <a:pPr algn="r"/>
            <a:fld id="{BCC7928D-9BDA-4665-87F7-EE9442FD5F65}" type="slidenum">
              <a:rPr lang="en-US" sz="1000"/>
              <a:pPr algn="r"/>
              <a:t>5</a:t>
            </a:fld>
            <a:endParaRPr lang="en-US" sz="1000"/>
          </a:p>
        </p:txBody>
      </p:sp>
      <p:sp>
        <p:nvSpPr>
          <p:cNvPr id="315" name="Text Placeholder 9"/>
          <p:cNvSpPr txBox="1">
            <a:spLocks noGrp="1"/>
          </p:cNvSpPr>
          <p:nvPr>
            <p:ph type="body" sz="half" idx="1"/>
          </p:nvPr>
        </p:nvSpPr>
        <p:spPr>
          <a:xfrm>
            <a:off x="1139825" y="2076450"/>
            <a:ext cx="9912350" cy="2986088"/>
          </a:xfrm>
        </p:spPr>
        <p:txBody>
          <a:bodyPr>
            <a:normAutofit/>
          </a:bodyPr>
          <a:lstStyle>
            <a:lvl1pPr defTabSz="758951">
              <a:spcBef>
                <a:spcPts val="900"/>
              </a:spcBef>
              <a:defRPr sz="4814"/>
            </a:lvl1pPr>
          </a:lstStyle>
          <a:p>
            <a:pPr eaLnBrk="1" fontAlgn="auto" hangingPunct="1">
              <a:spcAft>
                <a:spcPts val="0"/>
              </a:spcAft>
              <a:defRPr/>
            </a:pPr>
            <a:r>
              <a:t>People cannot fully commit unless whatever they are being asked to commit to fits with their own beliefs.</a:t>
            </a:r>
          </a:p>
        </p:txBody>
      </p:sp>
      <p:sp>
        <p:nvSpPr>
          <p:cNvPr id="316"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James M. Kouzes and Barry Z. Posner, </a:t>
            </a:r>
            <a:r>
              <a:rPr i="1"/>
              <a:t>Turning Adversity Into Opportunity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p:cNvSpPr>
            <a:spLocks noGrp="1"/>
          </p:cNvSpPr>
          <p:nvPr>
            <p:ph type="sldNum" sz="quarter" idx="22"/>
          </p:nvPr>
        </p:nvSpPr>
        <p:spPr>
          <a:xfrm>
            <a:off x="11771313" y="6234113"/>
            <a:ext cx="179387" cy="244475"/>
          </a:xfrm>
          <a:noFill/>
        </p:spPr>
        <p:txBody>
          <a:bodyPr/>
          <a:lstStyle/>
          <a:p>
            <a:pPr algn="r"/>
            <a:fld id="{B171FE63-BAC3-4263-A571-8B8F5CFFE449}" type="slidenum">
              <a:rPr lang="en-US" sz="1000"/>
              <a:pPr algn="r"/>
              <a:t>6</a:t>
            </a:fld>
            <a:endParaRPr lang="en-US" sz="1000"/>
          </a:p>
        </p:txBody>
      </p:sp>
      <p:sp>
        <p:nvSpPr>
          <p:cNvPr id="319" name="Text Placeholder 9"/>
          <p:cNvSpPr txBox="1">
            <a:spLocks noGrp="1"/>
          </p:cNvSpPr>
          <p:nvPr>
            <p:ph type="body" sz="half" idx="1"/>
          </p:nvPr>
        </p:nvSpPr>
        <p:spPr>
          <a:xfrm>
            <a:off x="1139825" y="2076450"/>
            <a:ext cx="9912350" cy="2986088"/>
          </a:xfrm>
        </p:spPr>
        <p:txBody>
          <a:bodyPr>
            <a:normAutofit/>
          </a:bodyPr>
          <a:lstStyle>
            <a:lvl1pPr defTabSz="740663">
              <a:spcBef>
                <a:spcPts val="900"/>
              </a:spcBef>
              <a:defRPr sz="4698"/>
            </a:lvl1pPr>
          </a:lstStyle>
          <a:p>
            <a:pPr eaLnBrk="1" fontAlgn="auto" hangingPunct="1">
              <a:spcAft>
                <a:spcPts val="0"/>
              </a:spcAft>
              <a:defRPr/>
            </a:pPr>
            <a:r>
              <a:t>Being fully committed is what keeps you and your constituents on track and willing to struggle through hard times.</a:t>
            </a:r>
          </a:p>
        </p:txBody>
      </p:sp>
      <p:sp>
        <p:nvSpPr>
          <p:cNvPr id="320"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James M. Kouzes and Barry Z. Posner, </a:t>
            </a:r>
            <a:r>
              <a:rPr i="1"/>
              <a:t>Turning Adversity Into Opportunity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p:cNvSpPr>
            <a:spLocks noGrp="1"/>
          </p:cNvSpPr>
          <p:nvPr>
            <p:ph type="sldNum" sz="quarter" idx="22"/>
          </p:nvPr>
        </p:nvSpPr>
        <p:spPr>
          <a:xfrm>
            <a:off x="11780838" y="6234113"/>
            <a:ext cx="169862" cy="244475"/>
          </a:xfrm>
          <a:noFill/>
        </p:spPr>
        <p:txBody>
          <a:bodyPr/>
          <a:lstStyle/>
          <a:p>
            <a:pPr algn="r"/>
            <a:fld id="{DD8621F7-4BFC-4783-822B-025EBF1DF4F5}" type="slidenum">
              <a:rPr lang="en-US" sz="1000"/>
              <a:pPr algn="r"/>
              <a:t>7</a:t>
            </a:fld>
            <a:endParaRPr lang="en-US" sz="1000"/>
          </a:p>
        </p:txBody>
      </p:sp>
      <p:sp>
        <p:nvSpPr>
          <p:cNvPr id="323" name="Text Placeholder 9"/>
          <p:cNvSpPr txBox="1">
            <a:spLocks noGrp="1"/>
          </p:cNvSpPr>
          <p:nvPr>
            <p:ph type="body" sz="half" idx="1"/>
          </p:nvPr>
        </p:nvSpPr>
        <p:spPr>
          <a:xfrm>
            <a:off x="1139825" y="2076450"/>
            <a:ext cx="9912350" cy="2986088"/>
          </a:xfrm>
        </p:spPr>
        <p:txBody>
          <a:bodyPr>
            <a:normAutofit lnSpcReduction="10000"/>
          </a:bodyPr>
          <a:lstStyle>
            <a:lvl1pPr defTabSz="704087">
              <a:spcBef>
                <a:spcPts val="900"/>
              </a:spcBef>
              <a:defRPr sz="4466"/>
            </a:lvl1pPr>
          </a:lstStyle>
          <a:p>
            <a:pPr eaLnBrk="1" fontAlgn="auto" hangingPunct="1">
              <a:spcAft>
                <a:spcPts val="0"/>
              </a:spcAft>
              <a:defRPr/>
            </a:pPr>
            <a:r>
              <a:t>Real buy-in involves at least some element of co-creation. It invites discussion, debate, and allows everyone to feel even more vested in the outcome.</a:t>
            </a:r>
          </a:p>
        </p:txBody>
      </p:sp>
      <p:sp>
        <p:nvSpPr>
          <p:cNvPr id="324"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Kristi Hedges, author of </a:t>
            </a:r>
            <a:r>
              <a:rPr i="1"/>
              <a:t>The Inspiration Code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p:cNvSpPr>
            <a:spLocks noGrp="1"/>
          </p:cNvSpPr>
          <p:nvPr>
            <p:ph type="sldNum" sz="quarter" idx="22"/>
          </p:nvPr>
        </p:nvSpPr>
        <p:spPr>
          <a:xfrm>
            <a:off x="11772900" y="6234113"/>
            <a:ext cx="177800" cy="244475"/>
          </a:xfrm>
          <a:noFill/>
        </p:spPr>
        <p:txBody>
          <a:bodyPr/>
          <a:lstStyle/>
          <a:p>
            <a:pPr algn="r"/>
            <a:fld id="{CF649D17-EE6A-4E1D-9DD1-751EA340253E}" type="slidenum">
              <a:rPr lang="en-US" sz="1000"/>
              <a:pPr algn="r"/>
              <a:t>8</a:t>
            </a:fld>
            <a:endParaRPr lang="en-US" sz="1000"/>
          </a:p>
        </p:txBody>
      </p:sp>
      <p:sp>
        <p:nvSpPr>
          <p:cNvPr id="327" name="Text Placeholder 9"/>
          <p:cNvSpPr txBox="1">
            <a:spLocks noGrp="1"/>
          </p:cNvSpPr>
          <p:nvPr>
            <p:ph type="body" sz="half" idx="1"/>
          </p:nvPr>
        </p:nvSpPr>
        <p:spPr>
          <a:xfrm>
            <a:off x="1139825" y="2076450"/>
            <a:ext cx="9912350" cy="2986088"/>
          </a:xfrm>
        </p:spPr>
        <p:txBody>
          <a:bodyPr>
            <a:normAutofit/>
          </a:bodyPr>
          <a:lstStyle/>
          <a:p>
            <a:pPr defTabSz="777240" eaLnBrk="1" fontAlgn="auto" hangingPunct="1">
              <a:spcBef>
                <a:spcPts val="1000"/>
              </a:spcBef>
              <a:spcAft>
                <a:spcPts val="0"/>
              </a:spcAft>
              <a:defRPr sz="4930"/>
            </a:pPr>
            <a:r>
              <a:rPr sz="4930"/>
              <a:t>Commitment is healthiest when it is </a:t>
            </a:r>
            <a:br>
              <a:rPr sz="4930"/>
            </a:br>
            <a:r>
              <a:rPr sz="4930"/>
              <a:t>not </a:t>
            </a:r>
            <a:r>
              <a:rPr sz="4930" i="1"/>
              <a:t>without</a:t>
            </a:r>
            <a:r>
              <a:rPr sz="4930"/>
              <a:t> doubt but </a:t>
            </a:r>
            <a:r>
              <a:rPr sz="4930" i="1"/>
              <a:t>in spite of</a:t>
            </a:r>
            <a:r>
              <a:rPr sz="4930"/>
              <a:t> doubt.</a:t>
            </a:r>
          </a:p>
        </p:txBody>
      </p:sp>
      <p:sp>
        <p:nvSpPr>
          <p:cNvPr id="328"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Rollo May, psychologist, in </a:t>
            </a:r>
            <a:r>
              <a:rPr i="1"/>
              <a:t>The Courage to Create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a:spLocks noGrp="1"/>
          </p:cNvSpPr>
          <p:nvPr>
            <p:ph type="sldNum" sz="quarter" idx="22"/>
          </p:nvPr>
        </p:nvSpPr>
        <p:spPr>
          <a:xfrm>
            <a:off x="11771313" y="6234113"/>
            <a:ext cx="179387" cy="244475"/>
          </a:xfrm>
          <a:noFill/>
        </p:spPr>
        <p:txBody>
          <a:bodyPr/>
          <a:lstStyle/>
          <a:p>
            <a:pPr algn="r"/>
            <a:fld id="{A896FDA6-99FD-4F58-A685-C51BFAA7E993}" type="slidenum">
              <a:rPr lang="en-US" sz="1000"/>
              <a:pPr algn="r"/>
              <a:t>9</a:t>
            </a:fld>
            <a:endParaRPr lang="en-US" sz="1000"/>
          </a:p>
        </p:txBody>
      </p:sp>
      <p:sp>
        <p:nvSpPr>
          <p:cNvPr id="331" name="Text Placeholder 9"/>
          <p:cNvSpPr txBox="1">
            <a:spLocks noGrp="1"/>
          </p:cNvSpPr>
          <p:nvPr>
            <p:ph type="body" sz="half" idx="1"/>
          </p:nvPr>
        </p:nvSpPr>
        <p:spPr>
          <a:xfrm>
            <a:off x="1139825" y="2076450"/>
            <a:ext cx="9912350" cy="2986088"/>
          </a:xfrm>
        </p:spPr>
        <p:txBody>
          <a:bodyPr>
            <a:normAutofit/>
          </a:bodyPr>
          <a:lstStyle>
            <a:lvl1pPr defTabSz="758951">
              <a:spcBef>
                <a:spcPts val="900"/>
              </a:spcBef>
              <a:defRPr sz="4814"/>
            </a:lvl1pPr>
          </a:lstStyle>
          <a:p>
            <a:pPr eaLnBrk="1" fontAlgn="auto" hangingPunct="1">
              <a:spcAft>
                <a:spcPts val="0"/>
              </a:spcAft>
              <a:defRPr/>
            </a:pPr>
            <a:r>
              <a:t>The two greatest causes of the lack of commitment are the desire for consensus and the need for certainty.</a:t>
            </a:r>
          </a:p>
        </p:txBody>
      </p:sp>
      <p:sp>
        <p:nvSpPr>
          <p:cNvPr id="332" name="Text Placeholder 10"/>
          <p:cNvSpPr>
            <a:spLocks noGrp="1"/>
          </p:cNvSpPr>
          <p:nvPr>
            <p:ph type="body" idx="21"/>
          </p:nvPr>
        </p:nvSpPr>
        <p:spPr>
          <a:xfrm>
            <a:off x="1139221" y="5256082"/>
            <a:ext cx="9913558" cy="421965"/>
          </a:xfrm>
          <a:extLst>
            <a:ext uri="{C572A759-6A51-4108-AA02-DFA0A04FC94B}"/>
          </a:extLst>
        </p:spPr>
        <p:txBody>
          <a:bodyPr>
            <a:normAutofit/>
          </a:bodyPr>
          <a:lstStyle/>
          <a:p>
            <a:pPr eaLnBrk="1" fontAlgn="auto" hangingPunct="1">
              <a:spcAft>
                <a:spcPts val="0"/>
              </a:spcAft>
              <a:defRPr/>
            </a:pPr>
            <a:r>
              <a:t>Patrick Lencioni, </a:t>
            </a:r>
            <a:r>
              <a:rPr i="1"/>
              <a:t>The Five Dysfunctions of a Team</a:t>
            </a:r>
          </a:p>
        </p:txBody>
      </p:sp>
    </p:spTree>
  </p:cSld>
  <p:clrMapOvr>
    <a:masterClrMapping/>
  </p:clrMapOvr>
  <p:transition spd="med"/>
</p:sld>
</file>

<file path=ppt/theme/theme1.xml><?xml version="1.0" encoding="utf-8"?>
<a:theme xmlns:a="http://schemas.openxmlformats.org/drawingml/2006/main" name="DISC_Backup">
  <a:themeElements>
    <a:clrScheme name="DISC_Backup">
      <a:dk1>
        <a:srgbClr val="171238"/>
      </a:dk1>
      <a:lt1>
        <a:srgbClr val="FFFFFF"/>
      </a:lt1>
      <a:dk2>
        <a:srgbClr val="A7A7A7"/>
      </a:dk2>
      <a:lt2>
        <a:srgbClr val="535353"/>
      </a:lt2>
      <a:accent1>
        <a:srgbClr val="171238"/>
      </a:accent1>
      <a:accent2>
        <a:srgbClr val="28AE4B"/>
      </a:accent2>
      <a:accent3>
        <a:srgbClr val="EFD66D"/>
      </a:accent3>
      <a:accent4>
        <a:srgbClr val="1FA1D1"/>
      </a:accent4>
      <a:accent5>
        <a:srgbClr val="CE415B"/>
      </a:accent5>
      <a:accent6>
        <a:srgbClr val="B34B83"/>
      </a:accent6>
      <a:hlink>
        <a:srgbClr val="0000FF"/>
      </a:hlink>
      <a:folHlink>
        <a:srgbClr val="FF00FF"/>
      </a:folHlink>
    </a:clrScheme>
    <a:fontScheme name="DISC_Backup">
      <a:majorFont>
        <a:latin typeface="Calibri"/>
        <a:ea typeface="Calibri"/>
        <a:cs typeface="Calibri"/>
      </a:majorFont>
      <a:minorFont>
        <a:latin typeface="Helvetica"/>
        <a:ea typeface="Helvetica"/>
        <a:cs typeface="Helvetica"/>
      </a:minorFont>
    </a:fontScheme>
    <a:fmtScheme name="DISC_Backu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SC_Backup">
  <a:themeElements>
    <a:clrScheme name="DISC_Backup">
      <a:dk1>
        <a:srgbClr val="000000"/>
      </a:dk1>
      <a:lt1>
        <a:srgbClr val="FFFFFF"/>
      </a:lt1>
      <a:dk2>
        <a:srgbClr val="A7A7A7"/>
      </a:dk2>
      <a:lt2>
        <a:srgbClr val="535353"/>
      </a:lt2>
      <a:accent1>
        <a:srgbClr val="171238"/>
      </a:accent1>
      <a:accent2>
        <a:srgbClr val="28AE4B"/>
      </a:accent2>
      <a:accent3>
        <a:srgbClr val="EFD66D"/>
      </a:accent3>
      <a:accent4>
        <a:srgbClr val="1FA1D1"/>
      </a:accent4>
      <a:accent5>
        <a:srgbClr val="CE415B"/>
      </a:accent5>
      <a:accent6>
        <a:srgbClr val="B34B83"/>
      </a:accent6>
      <a:hlink>
        <a:srgbClr val="0000FF"/>
      </a:hlink>
      <a:folHlink>
        <a:srgbClr val="FF00FF"/>
      </a:folHlink>
    </a:clrScheme>
    <a:fontScheme name="DISC_Backup">
      <a:majorFont>
        <a:latin typeface="Calibri"/>
        <a:ea typeface="Calibri"/>
        <a:cs typeface="Calibri"/>
      </a:majorFont>
      <a:minorFont>
        <a:latin typeface="Helvetica"/>
        <a:ea typeface="Helvetica"/>
        <a:cs typeface="Helvetica"/>
      </a:minorFont>
    </a:fontScheme>
    <a:fmtScheme name="DISC_Backu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735</Words>
  <Application>Microsoft Macintosh PowerPoint</Application>
  <PresentationFormat>Custom</PresentationFormat>
  <Paragraphs>80</Paragraphs>
  <Slides>36</Slides>
  <Notes>0</Notes>
  <HiddenSlides>0</HiddenSlides>
  <MMClips>0</MMClips>
  <ScaleCrop>false</ScaleCrop>
  <HeadingPairs>
    <vt:vector size="6" baseType="variant">
      <vt:variant>
        <vt:lpstr>Fonts Used</vt:lpstr>
      </vt:variant>
      <vt:variant>
        <vt:i4>5</vt:i4>
      </vt:variant>
      <vt:variant>
        <vt:lpstr>Design Template</vt:lpstr>
      </vt:variant>
      <vt:variant>
        <vt:i4>16</vt:i4>
      </vt:variant>
      <vt:variant>
        <vt:lpstr>Slide Titles</vt:lpstr>
      </vt:variant>
      <vt:variant>
        <vt:i4>36</vt:i4>
      </vt:variant>
    </vt:vector>
  </HeadingPairs>
  <TitlesOfParts>
    <vt:vector size="57" baseType="lpstr">
      <vt:lpstr>Proxima Nova</vt:lpstr>
      <vt:lpstr>Arial</vt:lpstr>
      <vt:lpstr>Abril Titling</vt:lpstr>
      <vt:lpstr>Calibri</vt:lpstr>
      <vt:lpstr>Helvetica</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Quotes on Commitment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Commitment is one of  The Five Behaviors of a Cohesive 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Quotes on Commitment</dc:title>
  <cp:lastModifiedBy>Xteen</cp:lastModifiedBy>
  <cp:revision>1</cp:revision>
  <dcterms:modified xsi:type="dcterms:W3CDTF">2020-10-07T15:57:52Z</dcterms:modified>
</cp:coreProperties>
</file>