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76" r:id="rId1"/>
  </p:sldMasterIdLst>
  <p:notesMasterIdLst>
    <p:notesMasterId r:id="rId33"/>
  </p:notesMasterIdLst>
  <p:sldIdLst>
    <p:sldId id="263" r:id="rId2"/>
    <p:sldId id="261" r:id="rId3"/>
    <p:sldId id="264" r:id="rId4"/>
    <p:sldId id="265" r:id="rId5"/>
    <p:sldId id="267"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4" r:id="rId23"/>
    <p:sldId id="283" r:id="rId24"/>
    <p:sldId id="285" r:id="rId25"/>
    <p:sldId id="286" r:id="rId26"/>
    <p:sldId id="287" r:id="rId27"/>
    <p:sldId id="288" r:id="rId28"/>
    <p:sldId id="289" r:id="rId29"/>
    <p:sldId id="291" r:id="rId30"/>
    <p:sldId id="290" r:id="rId31"/>
    <p:sldId id="29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AF4"/>
    <a:srgbClr val="FFFFFF"/>
    <a:srgbClr val="2B216D"/>
    <a:srgbClr val="929292"/>
    <a:srgbClr val="0505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538"/>
  </p:normalViewPr>
  <p:slideViewPr>
    <p:cSldViewPr snapToGrid="0" snapToObjects="1">
      <p:cViewPr varScale="1">
        <p:scale>
          <a:sx n="73" d="100"/>
          <a:sy n="73" d="100"/>
        </p:scale>
        <p:origin x="90" y="8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3BA610-66BA-5045-B567-4282D9FA6B66}" type="datetimeFigureOut">
              <a:rPr lang="en-US" smtClean="0"/>
              <a:t>9/23/2020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28D223-E17A-B642-B12E-F9A4B399F82C}" type="slidenum">
              <a:rPr lang="en-US" smtClean="0"/>
              <a:t>‹#›</a:t>
            </a:fld>
            <a:endParaRPr lang="en-US"/>
          </a:p>
        </p:txBody>
      </p:sp>
    </p:spTree>
    <p:extLst>
      <p:ext uri="{BB962C8B-B14F-4D97-AF65-F5344CB8AC3E}">
        <p14:creationId xmlns:p14="http://schemas.microsoft.com/office/powerpoint/2010/main" val="24468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 Id="rId4" Type="http://schemas.openxmlformats.org/officeDocument/2006/relationships/image" Target="../media/image7.tif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_Title Slide">
    <p:bg>
      <p:bgRef idx="1001">
        <a:schemeClr val="bg1"/>
      </p:bgRef>
    </p:bg>
    <p:spTree>
      <p:nvGrpSpPr>
        <p:cNvPr id="1" name=""/>
        <p:cNvGrpSpPr/>
        <p:nvPr/>
      </p:nvGrpSpPr>
      <p:grpSpPr>
        <a:xfrm>
          <a:off x="0" y="0"/>
          <a:ext cx="0" cy="0"/>
          <a:chOff x="0" y="0"/>
          <a:chExt cx="0" cy="0"/>
        </a:xfrm>
      </p:grpSpPr>
      <p:sp>
        <p:nvSpPr>
          <p:cNvPr id="46" name="Picture Placeholder 45">
            <a:extLst>
              <a:ext uri="{FF2B5EF4-FFF2-40B4-BE49-F238E27FC236}">
                <a16:creationId xmlns="" xmlns:a16="http://schemas.microsoft.com/office/drawing/2014/main" id="{EA90BE17-7D1B-684C-A16C-708F3073741B}"/>
              </a:ext>
            </a:extLst>
          </p:cNvPr>
          <p:cNvSpPr>
            <a:spLocks noGrp="1"/>
          </p:cNvSpPr>
          <p:nvPr>
            <p:ph type="pic" sz="quarter" idx="11" hasCustomPrompt="1"/>
          </p:nvPr>
        </p:nvSpPr>
        <p:spPr>
          <a:xfrm>
            <a:off x="0" y="0"/>
            <a:ext cx="12192000" cy="5149516"/>
          </a:xfrm>
          <a:custGeom>
            <a:avLst/>
            <a:gdLst>
              <a:gd name="connsiteX0" fmla="*/ 0 w 12192000"/>
              <a:gd name="connsiteY0" fmla="*/ 0 h 5149516"/>
              <a:gd name="connsiteX1" fmla="*/ 12192000 w 12192000"/>
              <a:gd name="connsiteY1" fmla="*/ 0 h 5149516"/>
              <a:gd name="connsiteX2" fmla="*/ 12192000 w 12192000"/>
              <a:gd name="connsiteY2" fmla="*/ 4484914 h 5149516"/>
              <a:gd name="connsiteX3" fmla="*/ 3866146 w 12192000"/>
              <a:gd name="connsiteY3" fmla="*/ 4484914 h 5149516"/>
              <a:gd name="connsiteX4" fmla="*/ 3866146 w 12192000"/>
              <a:gd name="connsiteY4" fmla="*/ 5149516 h 5149516"/>
              <a:gd name="connsiteX5" fmla="*/ 0 w 12192000"/>
              <a:gd name="connsiteY5" fmla="*/ 5149516 h 514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5149516">
                <a:moveTo>
                  <a:pt x="0" y="0"/>
                </a:moveTo>
                <a:lnTo>
                  <a:pt x="12192000" y="0"/>
                </a:lnTo>
                <a:lnTo>
                  <a:pt x="12192000" y="4484914"/>
                </a:lnTo>
                <a:lnTo>
                  <a:pt x="3866146" y="4484914"/>
                </a:lnTo>
                <a:lnTo>
                  <a:pt x="3866146" y="5149516"/>
                </a:lnTo>
                <a:lnTo>
                  <a:pt x="0" y="5149516"/>
                </a:lnTo>
                <a:close/>
              </a:path>
            </a:pathLst>
          </a:custGeom>
          <a:solidFill>
            <a:schemeClr val="tx1"/>
          </a:solidFill>
        </p:spPr>
        <p:txBody>
          <a:bodyPr wrap="square" bIns="1097280" anchor="ctr" anchorCtr="0">
            <a:noAutofit/>
          </a:bodyPr>
          <a:lstStyle>
            <a:lvl1pPr algn="ctr">
              <a:defRPr sz="2400">
                <a:solidFill>
                  <a:schemeClr val="tx2">
                    <a:lumMod val="25000"/>
                    <a:lumOff val="75000"/>
                  </a:schemeClr>
                </a:solidFill>
              </a:defRPr>
            </a:lvl1pPr>
          </a:lstStyle>
          <a:p>
            <a:r>
              <a:rPr lang="en-US" dirty="0"/>
              <a:t>Click Icon to add image</a:t>
            </a:r>
          </a:p>
        </p:txBody>
      </p:sp>
      <p:pic>
        <p:nvPicPr>
          <p:cNvPr id="8" name="Picture 7">
            <a:extLst>
              <a:ext uri="{FF2B5EF4-FFF2-40B4-BE49-F238E27FC236}">
                <a16:creationId xmlns="" xmlns:a16="http://schemas.microsoft.com/office/drawing/2014/main" id="{C7243557-9FE3-744B-9DCE-2036B0FADD80}"/>
              </a:ext>
            </a:extLst>
          </p:cNvPr>
          <p:cNvPicPr>
            <a:picLocks noChangeAspect="1"/>
          </p:cNvPicPr>
          <p:nvPr userDrawn="1"/>
        </p:nvPicPr>
        <p:blipFill>
          <a:blip r:embed="rId2"/>
          <a:stretch>
            <a:fillRect/>
          </a:stretch>
        </p:blipFill>
        <p:spPr>
          <a:xfrm>
            <a:off x="76199" y="5272770"/>
            <a:ext cx="3789947" cy="601782"/>
          </a:xfrm>
          <a:prstGeom prst="rect">
            <a:avLst/>
          </a:prstGeom>
        </p:spPr>
      </p:pic>
      <p:sp>
        <p:nvSpPr>
          <p:cNvPr id="27" name="Rectangle 26">
            <a:extLst>
              <a:ext uri="{FF2B5EF4-FFF2-40B4-BE49-F238E27FC236}">
                <a16:creationId xmlns="" xmlns:a16="http://schemas.microsoft.com/office/drawing/2014/main" id="{07E455BB-DD54-5F46-AD6A-D71D0BE5EF4A}"/>
              </a:ext>
            </a:extLst>
          </p:cNvPr>
          <p:cNvSpPr/>
          <p:nvPr userDrawn="1"/>
        </p:nvSpPr>
        <p:spPr>
          <a:xfrm>
            <a:off x="3866146" y="4523873"/>
            <a:ext cx="8325854" cy="2334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3947532" y="4814635"/>
            <a:ext cx="8065697" cy="876300"/>
          </a:xfrm>
          <a:ln>
            <a:noFill/>
          </a:ln>
        </p:spPr>
        <p:txBody>
          <a:bodyPr anchor="b">
            <a:normAutofit/>
          </a:bodyPr>
          <a:lstStyle>
            <a:lvl1pPr algn="l">
              <a:lnSpc>
                <a:spcPct val="85000"/>
              </a:lnSpc>
              <a:defRPr sz="5800" spc="-50" baseline="0">
                <a:solidFill>
                  <a:schemeClr val="tx2"/>
                </a:solidFill>
              </a:defRPr>
            </a:lvl1pPr>
          </a:lstStyle>
          <a:p>
            <a:r>
              <a:rPr lang="en-US" dirty="0"/>
              <a:t>Click to add Header</a:t>
            </a:r>
          </a:p>
        </p:txBody>
      </p:sp>
      <p:sp>
        <p:nvSpPr>
          <p:cNvPr id="40" name="Text Placeholder 39">
            <a:extLst>
              <a:ext uri="{FF2B5EF4-FFF2-40B4-BE49-F238E27FC236}">
                <a16:creationId xmlns="" xmlns:a16="http://schemas.microsoft.com/office/drawing/2014/main" id="{0E10120F-24AD-0A4A-ABB6-D6070EBF4FCD}"/>
              </a:ext>
            </a:extLst>
          </p:cNvPr>
          <p:cNvSpPr>
            <a:spLocks noGrp="1"/>
          </p:cNvSpPr>
          <p:nvPr>
            <p:ph type="body" sz="quarter" idx="10" hasCustomPrompt="1"/>
          </p:nvPr>
        </p:nvSpPr>
        <p:spPr>
          <a:xfrm>
            <a:off x="4120714" y="5690935"/>
            <a:ext cx="7892515" cy="411162"/>
          </a:xfrm>
        </p:spPr>
        <p:txBody>
          <a:bodyPr>
            <a:noAutofit/>
          </a:bodyPr>
          <a:lstStyle>
            <a:lvl1pPr marL="0" indent="0">
              <a:buNone/>
              <a:defRPr sz="2600"/>
            </a:lvl1pPr>
          </a:lstStyle>
          <a:p>
            <a:pPr lvl="0"/>
            <a:r>
              <a:rPr lang="en-US" dirty="0"/>
              <a:t>Click to add sub-header</a:t>
            </a:r>
          </a:p>
        </p:txBody>
      </p:sp>
      <p:sp>
        <p:nvSpPr>
          <p:cNvPr id="43" name="TextBox 42">
            <a:extLst>
              <a:ext uri="{FF2B5EF4-FFF2-40B4-BE49-F238E27FC236}">
                <a16:creationId xmlns="" xmlns:a16="http://schemas.microsoft.com/office/drawing/2014/main" id="{82FD23F7-67C0-2845-A4BB-387812EAEA40}"/>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t>DiSC® is a registered trademark of Wiley.</a:t>
            </a:r>
          </a:p>
        </p:txBody>
      </p:sp>
      <p:sp>
        <p:nvSpPr>
          <p:cNvPr id="9" name="TextBox 8">
            <a:extLst>
              <a:ext uri="{FF2B5EF4-FFF2-40B4-BE49-F238E27FC236}">
                <a16:creationId xmlns="" xmlns:a16="http://schemas.microsoft.com/office/drawing/2014/main" id="{8DEBF439-5B35-6140-B8B5-AB6E0AD9C91A}"/>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t>p</a:t>
            </a:r>
            <a:fld id="{CD21C0F5-C1E1-6B4E-9F21-48FF92EE348E}" type="slidenum">
              <a:rPr lang="en-US" sz="1000" b="0" smtClean="0"/>
              <a:pPr algn="r"/>
              <a:t>‹#›</a:t>
            </a:fld>
            <a:endParaRPr lang="en-US" sz="1000" b="0" dirty="0" err="1"/>
          </a:p>
        </p:txBody>
      </p:sp>
    </p:spTree>
    <p:extLst>
      <p:ext uri="{BB962C8B-B14F-4D97-AF65-F5344CB8AC3E}">
        <p14:creationId xmlns:p14="http://schemas.microsoft.com/office/powerpoint/2010/main" val="17957743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_Three Content w/ Photos">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6" name="Title 15"/>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
        <p:nvSpPr>
          <p:cNvPr id="5" name="Text Placeholder 4">
            <a:extLst>
              <a:ext uri="{FF2B5EF4-FFF2-40B4-BE49-F238E27FC236}">
                <a16:creationId xmlns="" xmlns:a16="http://schemas.microsoft.com/office/drawing/2014/main" id="{6E7D4A23-E919-104D-8B18-39521428FAED}"/>
              </a:ext>
            </a:extLst>
          </p:cNvPr>
          <p:cNvSpPr>
            <a:spLocks noGrp="1"/>
          </p:cNvSpPr>
          <p:nvPr>
            <p:ph type="body" sz="quarter" idx="10" hasCustomPrompt="1"/>
          </p:nvPr>
        </p:nvSpPr>
        <p:spPr>
          <a:xfrm>
            <a:off x="1333398" y="3839342"/>
            <a:ext cx="2660378" cy="1809445"/>
          </a:xfrm>
        </p:spPr>
        <p:txBody>
          <a:bodyPr/>
          <a:lstStyle>
            <a:lvl2pPr marL="0" indent="-274320">
              <a:buFont typeface="Arial" panose="020B0604020202020204" pitchFamily="34" charset="0"/>
              <a:buChar char="•"/>
              <a:defRPr sz="2400"/>
            </a:lvl2pPr>
          </a:lstStyle>
          <a:p>
            <a:pPr lvl="1"/>
            <a:r>
              <a:rPr lang="en-US" dirty="0"/>
              <a:t>Click to edit list</a:t>
            </a:r>
          </a:p>
          <a:p>
            <a:pPr lvl="1"/>
            <a:endParaRPr lang="en-US" dirty="0"/>
          </a:p>
        </p:txBody>
      </p:sp>
      <p:sp>
        <p:nvSpPr>
          <p:cNvPr id="7" name="Picture Placeholder 6">
            <a:extLst>
              <a:ext uri="{FF2B5EF4-FFF2-40B4-BE49-F238E27FC236}">
                <a16:creationId xmlns="" xmlns:a16="http://schemas.microsoft.com/office/drawing/2014/main" id="{8E774CAD-0EAB-494A-BFF3-37355332B0A3}"/>
              </a:ext>
            </a:extLst>
          </p:cNvPr>
          <p:cNvSpPr>
            <a:spLocks noGrp="1"/>
          </p:cNvSpPr>
          <p:nvPr>
            <p:ph type="pic" sz="quarter" idx="13" hasCustomPrompt="1"/>
          </p:nvPr>
        </p:nvSpPr>
        <p:spPr>
          <a:xfrm>
            <a:off x="1228589" y="2259476"/>
            <a:ext cx="1434998" cy="1313481"/>
          </a:xfrm>
        </p:spPr>
        <p:txBody>
          <a:bodyPr/>
          <a:lstStyle>
            <a:lvl1pPr marL="0" indent="0">
              <a:buNone/>
              <a:defRPr/>
            </a:lvl1pPr>
          </a:lstStyle>
          <a:p>
            <a:r>
              <a:rPr lang="en-US" dirty="0"/>
              <a:t>Add Picture</a:t>
            </a:r>
          </a:p>
        </p:txBody>
      </p:sp>
      <p:sp>
        <p:nvSpPr>
          <p:cNvPr id="18" name="Picture Placeholder 6">
            <a:extLst>
              <a:ext uri="{FF2B5EF4-FFF2-40B4-BE49-F238E27FC236}">
                <a16:creationId xmlns="" xmlns:a16="http://schemas.microsoft.com/office/drawing/2014/main" id="{A37AA5BB-A5F9-7D48-907D-4A01CA97F06F}"/>
              </a:ext>
            </a:extLst>
          </p:cNvPr>
          <p:cNvSpPr>
            <a:spLocks noGrp="1"/>
          </p:cNvSpPr>
          <p:nvPr>
            <p:ph type="pic" sz="quarter" idx="16" hasCustomPrompt="1"/>
          </p:nvPr>
        </p:nvSpPr>
        <p:spPr>
          <a:xfrm>
            <a:off x="4838818" y="2259477"/>
            <a:ext cx="1434998" cy="1313481"/>
          </a:xfrm>
        </p:spPr>
        <p:txBody>
          <a:bodyPr/>
          <a:lstStyle>
            <a:lvl1pPr marL="91440" marR="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lvl1p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lang="en-US" dirty="0"/>
              <a:t>Add Picture</a:t>
            </a:r>
          </a:p>
          <a:p>
            <a:endParaRPr lang="en-US" dirty="0"/>
          </a:p>
        </p:txBody>
      </p:sp>
      <p:sp>
        <p:nvSpPr>
          <p:cNvPr id="19" name="Picture Placeholder 6">
            <a:extLst>
              <a:ext uri="{FF2B5EF4-FFF2-40B4-BE49-F238E27FC236}">
                <a16:creationId xmlns="" xmlns:a16="http://schemas.microsoft.com/office/drawing/2014/main" id="{0E2B0757-F45E-2149-8379-020899ECE55F}"/>
              </a:ext>
            </a:extLst>
          </p:cNvPr>
          <p:cNvSpPr>
            <a:spLocks noGrp="1"/>
          </p:cNvSpPr>
          <p:nvPr>
            <p:ph type="pic" sz="quarter" idx="17" hasCustomPrompt="1"/>
          </p:nvPr>
        </p:nvSpPr>
        <p:spPr>
          <a:xfrm>
            <a:off x="8449047" y="2259476"/>
            <a:ext cx="1434998" cy="1313481"/>
          </a:xfrm>
        </p:spPr>
        <p:txBody>
          <a:bodyPr/>
          <a:lstStyle>
            <a:lvl1pPr marL="91440" marR="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lvl1p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lang="en-US" dirty="0"/>
              <a:t>Add Picture</a:t>
            </a:r>
          </a:p>
          <a:p>
            <a:endParaRPr lang="en-US" dirty="0"/>
          </a:p>
        </p:txBody>
      </p:sp>
      <p:sp>
        <p:nvSpPr>
          <p:cNvPr id="34" name="Text Placeholder 4">
            <a:extLst>
              <a:ext uri="{FF2B5EF4-FFF2-40B4-BE49-F238E27FC236}">
                <a16:creationId xmlns="" xmlns:a16="http://schemas.microsoft.com/office/drawing/2014/main" id="{546CC93A-DC0D-F84F-92DB-6FD33BCC9808}"/>
              </a:ext>
            </a:extLst>
          </p:cNvPr>
          <p:cNvSpPr>
            <a:spLocks noGrp="1"/>
          </p:cNvSpPr>
          <p:nvPr>
            <p:ph type="body" sz="quarter" idx="18" hasCustomPrompt="1"/>
          </p:nvPr>
        </p:nvSpPr>
        <p:spPr>
          <a:xfrm>
            <a:off x="4943627" y="3839341"/>
            <a:ext cx="2660378" cy="1809445"/>
          </a:xfrm>
        </p:spPr>
        <p:txBody>
          <a:bodyPr/>
          <a:lstStyle>
            <a:lvl2pPr marL="0" indent="-274320">
              <a:buFont typeface="Arial" panose="020B0604020202020204" pitchFamily="34" charset="0"/>
              <a:buChar char="•"/>
              <a:defRPr sz="2400"/>
            </a:lvl2pPr>
          </a:lstStyle>
          <a:p>
            <a:pPr lvl="1"/>
            <a:r>
              <a:rPr lang="en-US" dirty="0"/>
              <a:t>Click to edit list</a:t>
            </a:r>
          </a:p>
          <a:p>
            <a:pPr lvl="1"/>
            <a:endParaRPr lang="en-US" dirty="0"/>
          </a:p>
        </p:txBody>
      </p:sp>
      <p:sp>
        <p:nvSpPr>
          <p:cNvPr id="35" name="Text Placeholder 4">
            <a:extLst>
              <a:ext uri="{FF2B5EF4-FFF2-40B4-BE49-F238E27FC236}">
                <a16:creationId xmlns="" xmlns:a16="http://schemas.microsoft.com/office/drawing/2014/main" id="{F9DB4BD3-2869-534A-982D-2BB64C68B9E1}"/>
              </a:ext>
            </a:extLst>
          </p:cNvPr>
          <p:cNvSpPr>
            <a:spLocks noGrp="1"/>
          </p:cNvSpPr>
          <p:nvPr>
            <p:ph type="body" sz="quarter" idx="19" hasCustomPrompt="1"/>
          </p:nvPr>
        </p:nvSpPr>
        <p:spPr>
          <a:xfrm>
            <a:off x="8553856" y="3839340"/>
            <a:ext cx="2660378" cy="1809445"/>
          </a:xfrm>
        </p:spPr>
        <p:txBody>
          <a:bodyPr/>
          <a:lstStyle>
            <a:lvl2pPr marL="0" indent="-274320">
              <a:buFont typeface="Arial" panose="020B0604020202020204" pitchFamily="34" charset="0"/>
              <a:buChar char="•"/>
              <a:defRPr sz="2400"/>
            </a:lvl2pPr>
          </a:lstStyle>
          <a:p>
            <a:pPr lvl="1"/>
            <a:r>
              <a:rPr lang="en-US" dirty="0"/>
              <a:t>Click to edit list</a:t>
            </a:r>
          </a:p>
          <a:p>
            <a:pPr lvl="1"/>
            <a:endParaRPr lang="en-US" dirty="0"/>
          </a:p>
        </p:txBody>
      </p:sp>
    </p:spTree>
    <p:extLst>
      <p:ext uri="{BB962C8B-B14F-4D97-AF65-F5344CB8AC3E}">
        <p14:creationId xmlns:p14="http://schemas.microsoft.com/office/powerpoint/2010/main" val="563033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8240" y="2160633"/>
            <a:ext cx="4937760" cy="3514953"/>
          </a:xfrm>
        </p:spPr>
        <p:txBody>
          <a:bodyPr/>
          <a:lstStyle/>
          <a:p>
            <a:pPr lvl="0"/>
            <a:r>
              <a:rPr lang="en-US" smtClean="0"/>
              <a:t>Click to edit Master text styles</a:t>
            </a:r>
          </a:p>
        </p:txBody>
      </p:sp>
      <p:sp>
        <p:nvSpPr>
          <p:cNvPr id="4" name="Content Placeholder 3"/>
          <p:cNvSpPr>
            <a:spLocks noGrp="1"/>
          </p:cNvSpPr>
          <p:nvPr>
            <p:ph sz="half" idx="2"/>
          </p:nvPr>
        </p:nvSpPr>
        <p:spPr>
          <a:xfrm>
            <a:off x="6278881" y="2160634"/>
            <a:ext cx="4937760" cy="3514953"/>
          </a:xfrm>
        </p:spPr>
        <p:txBody>
          <a:bodyPr/>
          <a:lstStyle/>
          <a:p>
            <a:pPr lvl="0"/>
            <a:r>
              <a:rPr lang="en-US" smtClean="0"/>
              <a:t>Click to edit Master text styles</a:t>
            </a:r>
          </a:p>
        </p:txBody>
      </p:sp>
      <p:pic>
        <p:nvPicPr>
          <p:cNvPr id="9" name="Picture 8">
            <a:extLst>
              <a:ext uri="{FF2B5EF4-FFF2-40B4-BE49-F238E27FC236}">
                <a16:creationId xmlns="" xmlns:a16="http://schemas.microsoft.com/office/drawing/2014/main" id="{D9B5E006-F2BE-3B4C-96B7-DE6E67FEC29D}"/>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10" name="Picture 9">
            <a:extLst>
              <a:ext uri="{FF2B5EF4-FFF2-40B4-BE49-F238E27FC236}">
                <a16:creationId xmlns="" xmlns:a16="http://schemas.microsoft.com/office/drawing/2014/main" id="{9BE71AD9-5820-8549-AAE0-11FC6576813C}"/>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2" name="Title 15">
            <a:extLst>
              <a:ext uri="{FF2B5EF4-FFF2-40B4-BE49-F238E27FC236}">
                <a16:creationId xmlns="" xmlns:a16="http://schemas.microsoft.com/office/drawing/2014/main" id="{E5B5EDA6-51D2-AD4B-975D-D37AF8E09708}"/>
              </a:ext>
            </a:extLst>
          </p:cNvPr>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Tree>
    <p:extLst>
      <p:ext uri="{BB962C8B-B14F-4D97-AF65-F5344CB8AC3E}">
        <p14:creationId xmlns:p14="http://schemas.microsoft.com/office/powerpoint/2010/main" val="633552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_Three Content">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D9B5E006-F2BE-3B4C-96B7-DE6E67FEC29D}"/>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10" name="Picture 9">
            <a:extLst>
              <a:ext uri="{FF2B5EF4-FFF2-40B4-BE49-F238E27FC236}">
                <a16:creationId xmlns="" xmlns:a16="http://schemas.microsoft.com/office/drawing/2014/main" id="{9BE71AD9-5820-8549-AAE0-11FC6576813C}"/>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7" name="Content Placeholder 2">
            <a:extLst>
              <a:ext uri="{FF2B5EF4-FFF2-40B4-BE49-F238E27FC236}">
                <a16:creationId xmlns="" xmlns:a16="http://schemas.microsoft.com/office/drawing/2014/main" id="{250F1CF3-BEB5-2945-B7E4-A98303D7F8D6}"/>
              </a:ext>
            </a:extLst>
          </p:cNvPr>
          <p:cNvSpPr>
            <a:spLocks noGrp="1"/>
          </p:cNvSpPr>
          <p:nvPr>
            <p:ph sz="half" idx="1"/>
          </p:nvPr>
        </p:nvSpPr>
        <p:spPr>
          <a:xfrm>
            <a:off x="1223403" y="2145624"/>
            <a:ext cx="3311435" cy="3545727"/>
          </a:xfrm>
        </p:spPr>
        <p:txBody>
          <a:bodyPr/>
          <a:lstStyle>
            <a:lvl1pPr marL="0" indent="0">
              <a:buNone/>
              <a:defRPr/>
            </a:lvl1pPr>
          </a:lstStyle>
          <a:p>
            <a:pPr lvl="0"/>
            <a:r>
              <a:rPr lang="en-US" smtClean="0"/>
              <a:t>Click to edit Master text styles</a:t>
            </a:r>
          </a:p>
        </p:txBody>
      </p:sp>
      <p:sp>
        <p:nvSpPr>
          <p:cNvPr id="8" name="Content Placeholder 3">
            <a:extLst>
              <a:ext uri="{FF2B5EF4-FFF2-40B4-BE49-F238E27FC236}">
                <a16:creationId xmlns="" xmlns:a16="http://schemas.microsoft.com/office/drawing/2014/main" id="{9FB9B1CA-6972-8B4B-8F70-952EC278875D}"/>
              </a:ext>
            </a:extLst>
          </p:cNvPr>
          <p:cNvSpPr>
            <a:spLocks noGrp="1"/>
          </p:cNvSpPr>
          <p:nvPr>
            <p:ph sz="half" idx="2"/>
          </p:nvPr>
        </p:nvSpPr>
        <p:spPr>
          <a:xfrm>
            <a:off x="4699212" y="2145624"/>
            <a:ext cx="3209109" cy="3545727"/>
          </a:xfrm>
        </p:spPr>
        <p:txBody>
          <a:bodyPr/>
          <a:lstStyle>
            <a:lvl1pPr marL="0" indent="0">
              <a:buNone/>
              <a:defRPr/>
            </a:lvl1pPr>
          </a:lstStyle>
          <a:p>
            <a:pPr lvl="0"/>
            <a:r>
              <a:rPr lang="en-US" smtClean="0"/>
              <a:t>Click to edit Master text styles</a:t>
            </a:r>
          </a:p>
        </p:txBody>
      </p:sp>
      <p:sp>
        <p:nvSpPr>
          <p:cNvPr id="12" name="Content Placeholder 3">
            <a:extLst>
              <a:ext uri="{FF2B5EF4-FFF2-40B4-BE49-F238E27FC236}">
                <a16:creationId xmlns="" xmlns:a16="http://schemas.microsoft.com/office/drawing/2014/main" id="{33C86DB3-48C7-9945-B24A-6503DF874849}"/>
              </a:ext>
            </a:extLst>
          </p:cNvPr>
          <p:cNvSpPr>
            <a:spLocks noGrp="1"/>
          </p:cNvSpPr>
          <p:nvPr>
            <p:ph sz="half" idx="13"/>
          </p:nvPr>
        </p:nvSpPr>
        <p:spPr>
          <a:xfrm>
            <a:off x="8072695" y="2145625"/>
            <a:ext cx="3209109" cy="3545727"/>
          </a:xfrm>
        </p:spPr>
        <p:txBody>
          <a:bodyPr/>
          <a:lstStyle>
            <a:lvl1pPr marL="0" indent="0">
              <a:buNone/>
              <a:defRPr/>
            </a:lvl1pPr>
          </a:lstStyle>
          <a:p>
            <a:pPr lvl="0"/>
            <a:r>
              <a:rPr lang="en-US" smtClean="0"/>
              <a:t>Click to edit Master text styles</a:t>
            </a:r>
          </a:p>
        </p:txBody>
      </p:sp>
      <p:sp>
        <p:nvSpPr>
          <p:cNvPr id="13" name="Title 15">
            <a:extLst>
              <a:ext uri="{FF2B5EF4-FFF2-40B4-BE49-F238E27FC236}">
                <a16:creationId xmlns="" xmlns:a16="http://schemas.microsoft.com/office/drawing/2014/main" id="{F3FB1785-3327-2440-A821-E79729A2BA11}"/>
              </a:ext>
            </a:extLst>
          </p:cNvPr>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Tree>
    <p:extLst>
      <p:ext uri="{BB962C8B-B14F-4D97-AF65-F5344CB8AC3E}">
        <p14:creationId xmlns:p14="http://schemas.microsoft.com/office/powerpoint/2010/main" val="18453866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58240" y="2115073"/>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8240" y="2851355"/>
            <a:ext cx="4937760" cy="3378200"/>
          </a:xfrm>
        </p:spPr>
        <p:txBody>
          <a:bodyPr/>
          <a:lstStyle>
            <a:lvl1pPr marL="91440" indent="0">
              <a:buNone/>
              <a:defRPr/>
            </a:lvl1pPr>
          </a:lstStyle>
          <a:p>
            <a:pPr lvl="0"/>
            <a:r>
              <a:rPr lang="en-US" smtClean="0"/>
              <a:t>Click to edit Master text styles</a:t>
            </a:r>
          </a:p>
        </p:txBody>
      </p:sp>
      <p:sp>
        <p:nvSpPr>
          <p:cNvPr id="5" name="Text Placeholder 4"/>
          <p:cNvSpPr>
            <a:spLocks noGrp="1"/>
          </p:cNvSpPr>
          <p:nvPr>
            <p:ph type="body" sz="quarter" idx="3"/>
          </p:nvPr>
        </p:nvSpPr>
        <p:spPr>
          <a:xfrm>
            <a:off x="6278880" y="2115073"/>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8880" y="2851355"/>
            <a:ext cx="4937760" cy="3378200"/>
          </a:xfrm>
        </p:spPr>
        <p:txBody>
          <a:bodyPr/>
          <a:lstStyle>
            <a:lvl1pPr marL="91440" indent="0">
              <a:buNone/>
              <a:defRPr/>
            </a:lvl1pPr>
          </a:lstStyle>
          <a:p>
            <a:pPr lvl="0"/>
            <a:r>
              <a:rPr lang="en-US" smtClean="0"/>
              <a:t>Click to edit Master text styles</a:t>
            </a:r>
          </a:p>
        </p:txBody>
      </p:sp>
      <p:pic>
        <p:nvPicPr>
          <p:cNvPr id="11" name="Picture 10">
            <a:extLst>
              <a:ext uri="{FF2B5EF4-FFF2-40B4-BE49-F238E27FC236}">
                <a16:creationId xmlns="" xmlns:a16="http://schemas.microsoft.com/office/drawing/2014/main" id="{918540AB-8E6C-B84E-A8D2-61F0283694CD}"/>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12" name="Picture 11">
            <a:extLst>
              <a:ext uri="{FF2B5EF4-FFF2-40B4-BE49-F238E27FC236}">
                <a16:creationId xmlns="" xmlns:a16="http://schemas.microsoft.com/office/drawing/2014/main" id="{C8DCFF6D-5D16-B84B-BA2E-5024AAE6CEE8}"/>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4" name="Title 15">
            <a:extLst>
              <a:ext uri="{FF2B5EF4-FFF2-40B4-BE49-F238E27FC236}">
                <a16:creationId xmlns="" xmlns:a16="http://schemas.microsoft.com/office/drawing/2014/main" id="{5737C810-ED88-C24D-B3A4-85054CDD8B0B}"/>
              </a:ext>
            </a:extLst>
          </p:cNvPr>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Tree>
    <p:extLst>
      <p:ext uri="{BB962C8B-B14F-4D97-AF65-F5344CB8AC3E}">
        <p14:creationId xmlns:p14="http://schemas.microsoft.com/office/powerpoint/2010/main" val="2835843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137160" indent="0">
              <a:buNone/>
              <a:defRPr/>
            </a:lvl1pPr>
          </a:lstStyle>
          <a:p>
            <a:pPr lvl="0"/>
            <a:r>
              <a:rPr lang="en-US" smtClean="0"/>
              <a:t>Click to edit Master text styles</a:t>
            </a:r>
          </a:p>
        </p:txBody>
      </p:sp>
    </p:spTree>
    <p:extLst>
      <p:ext uri="{BB962C8B-B14F-4D97-AF65-F5344CB8AC3E}">
        <p14:creationId xmlns:p14="http://schemas.microsoft.com/office/powerpoint/2010/main" val="225156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6" name="Title 1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7686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3311435" cy="4023360"/>
          </a:xfrm>
        </p:spPr>
        <p:txBody>
          <a:bodyPr/>
          <a:lstStyle>
            <a:lvl1pPr marL="137160" indent="0">
              <a:buNone/>
              <a:defRPr/>
            </a:lvl1pPr>
          </a:lstStyle>
          <a:p>
            <a:pPr lvl="0"/>
            <a:r>
              <a:rPr lang="en-US" smtClean="0"/>
              <a:t>Click to edit Master text styles</a:t>
            </a:r>
          </a:p>
        </p:txBody>
      </p:sp>
      <p:sp>
        <p:nvSpPr>
          <p:cNvPr id="4" name="Content Placeholder 3"/>
          <p:cNvSpPr>
            <a:spLocks noGrp="1"/>
          </p:cNvSpPr>
          <p:nvPr>
            <p:ph sz="half" idx="2"/>
          </p:nvPr>
        </p:nvSpPr>
        <p:spPr>
          <a:xfrm>
            <a:off x="4573088" y="1845734"/>
            <a:ext cx="3209109" cy="4023360"/>
          </a:xfrm>
        </p:spPr>
        <p:txBody>
          <a:bodyPr/>
          <a:lstStyle>
            <a:lvl1pPr marL="137160" indent="0">
              <a:buNone/>
              <a:defRPr/>
            </a:lvl1pPr>
          </a:lstStyle>
          <a:p>
            <a:pPr lvl="0"/>
            <a:r>
              <a:rPr lang="en-US" smtClean="0"/>
              <a:t>Click to edit Master text styles</a:t>
            </a:r>
          </a:p>
        </p:txBody>
      </p:sp>
      <p:sp>
        <p:nvSpPr>
          <p:cNvPr id="9" name="Content Placeholder 3"/>
          <p:cNvSpPr>
            <a:spLocks noGrp="1"/>
          </p:cNvSpPr>
          <p:nvPr>
            <p:ph sz="half" idx="13"/>
          </p:nvPr>
        </p:nvSpPr>
        <p:spPr>
          <a:xfrm>
            <a:off x="7946571" y="1845735"/>
            <a:ext cx="3209109" cy="4023360"/>
          </a:xfrm>
        </p:spPr>
        <p:txBody>
          <a:bodyPr/>
          <a:lstStyle>
            <a:lvl1pPr marL="137160" indent="0">
              <a:buNone/>
              <a:defRPr/>
            </a:lvl1pPr>
          </a:lstStyle>
          <a:p>
            <a:pPr lvl="0"/>
            <a:r>
              <a:rPr lang="en-US" smtClean="0"/>
              <a:t>Click to edit Master text styles</a:t>
            </a:r>
          </a:p>
        </p:txBody>
      </p:sp>
    </p:spTree>
    <p:extLst>
      <p:ext uri="{BB962C8B-B14F-4D97-AF65-F5344CB8AC3E}">
        <p14:creationId xmlns:p14="http://schemas.microsoft.com/office/powerpoint/2010/main" val="2085557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066203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_Content with Caption - Two Column">
    <p:spTree>
      <p:nvGrpSpPr>
        <p:cNvPr id="1" name=""/>
        <p:cNvGrpSpPr/>
        <p:nvPr/>
      </p:nvGrpSpPr>
      <p:grpSpPr>
        <a:xfrm>
          <a:off x="0" y="0"/>
          <a:ext cx="0" cy="0"/>
          <a:chOff x="0" y="0"/>
          <a:chExt cx="0" cy="0"/>
        </a:xfrm>
      </p:grpSpPr>
      <p:sp>
        <p:nvSpPr>
          <p:cNvPr id="19" name="Date Placeholder 3"/>
          <p:cNvSpPr>
            <a:spLocks noGrp="1"/>
          </p:cNvSpPr>
          <p:nvPr>
            <p:ph type="dt" sz="half" idx="10"/>
          </p:nvPr>
        </p:nvSpPr>
        <p:spPr>
          <a:xfrm>
            <a:off x="9088699" y="6404030"/>
            <a:ext cx="1594170"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11" name="Rectangle 10">
            <a:extLst>
              <a:ext uri="{FF2B5EF4-FFF2-40B4-BE49-F238E27FC236}">
                <a16:creationId xmlns="" xmlns:a16="http://schemas.microsoft.com/office/drawing/2014/main" id="{D8666BCD-4AC9-9140-A702-961A40E2833E}"/>
              </a:ext>
            </a:extLst>
          </p:cNvPr>
          <p:cNvSpPr/>
          <p:nvPr userDrawn="1"/>
        </p:nvSpPr>
        <p:spPr>
          <a:xfrm>
            <a:off x="8103476" y="0"/>
            <a:ext cx="408852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a:spLocks noGrp="1"/>
          </p:cNvSpPr>
          <p:nvPr>
            <p:ph idx="11"/>
          </p:nvPr>
        </p:nvSpPr>
        <p:spPr>
          <a:xfrm>
            <a:off x="1090627" y="2284757"/>
            <a:ext cx="6605814" cy="3679371"/>
          </a:xfrm>
        </p:spPr>
        <p:txBody>
          <a:bodyPr anchor="t" anchorCtr="0">
            <a:normAutofit/>
          </a:bodyPr>
          <a:lstStyle>
            <a:lvl1pPr>
              <a:defRPr sz="2800">
                <a:solidFill>
                  <a:schemeClr val="tx1"/>
                </a:solidFill>
              </a:defRPr>
            </a:lvl1pPr>
            <a:lvl2pPr>
              <a:defRPr sz="2000">
                <a:solidFill>
                  <a:schemeClr val="tx1"/>
                </a:solidFill>
              </a:defRPr>
            </a:lvl2pPr>
            <a:lvl3pPr>
              <a:defRPr sz="1600">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4" name="Picture Placeholder 3"/>
          <p:cNvSpPr>
            <a:spLocks noGrp="1"/>
          </p:cNvSpPr>
          <p:nvPr>
            <p:ph type="pic" sz="quarter" idx="12"/>
          </p:nvPr>
        </p:nvSpPr>
        <p:spPr>
          <a:xfrm>
            <a:off x="8512629" y="979714"/>
            <a:ext cx="3352800" cy="4310743"/>
          </a:xfrm>
          <a:ln w="63500">
            <a:noFill/>
          </a:ln>
        </p:spPr>
        <p:txBody>
          <a:bodyPr anchor="ctr" anchorCtr="0"/>
          <a:lstStyle>
            <a:lvl1pPr algn="ctr">
              <a:defRPr>
                <a:solidFill>
                  <a:schemeClr val="bg1"/>
                </a:solidFill>
              </a:defRPr>
            </a:lvl1pPr>
          </a:lstStyle>
          <a:p>
            <a:r>
              <a:rPr lang="en-US" smtClean="0"/>
              <a:t>Click icon to add picture</a:t>
            </a:r>
            <a:endParaRPr lang="en-US" dirty="0"/>
          </a:p>
        </p:txBody>
      </p:sp>
      <p:pic>
        <p:nvPicPr>
          <p:cNvPr id="7" name="Picture 6">
            <a:extLst>
              <a:ext uri="{FF2B5EF4-FFF2-40B4-BE49-F238E27FC236}">
                <a16:creationId xmlns="" xmlns:a16="http://schemas.microsoft.com/office/drawing/2014/main" id="{3210A239-AD58-1A4D-B78E-4F3B245ABD7D}"/>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8" name="Picture 7">
            <a:extLst>
              <a:ext uri="{FF2B5EF4-FFF2-40B4-BE49-F238E27FC236}">
                <a16:creationId xmlns="" xmlns:a16="http://schemas.microsoft.com/office/drawing/2014/main" id="{648805B3-FE90-8745-8C7F-03201410BFF3}"/>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2" name="Title 15">
            <a:extLst>
              <a:ext uri="{FF2B5EF4-FFF2-40B4-BE49-F238E27FC236}">
                <a16:creationId xmlns="" xmlns:a16="http://schemas.microsoft.com/office/drawing/2014/main" id="{73E3113C-A322-824C-AF83-55D4B4A6B9B4}"/>
              </a:ext>
            </a:extLst>
          </p:cNvPr>
          <p:cNvSpPr>
            <a:spLocks noGrp="1"/>
          </p:cNvSpPr>
          <p:nvPr>
            <p:ph type="title"/>
          </p:nvPr>
        </p:nvSpPr>
        <p:spPr>
          <a:xfrm>
            <a:off x="594692" y="812871"/>
            <a:ext cx="7182213" cy="800701"/>
          </a:xfrm>
        </p:spPr>
        <p:txBody>
          <a:bodyPr>
            <a:normAutofit/>
          </a:bodyPr>
          <a:lstStyle>
            <a:lvl1pPr>
              <a:defRPr sz="4400"/>
            </a:lvl1pPr>
          </a:lstStyle>
          <a:p>
            <a:r>
              <a:rPr lang="en-US" smtClean="0"/>
              <a:t>Click to edit Master title style</a:t>
            </a:r>
            <a:endParaRPr lang="en-US" dirty="0"/>
          </a:p>
        </p:txBody>
      </p:sp>
      <p:sp>
        <p:nvSpPr>
          <p:cNvPr id="9" name="TextBox 8">
            <a:extLst>
              <a:ext uri="{FF2B5EF4-FFF2-40B4-BE49-F238E27FC236}">
                <a16:creationId xmlns="" xmlns:a16="http://schemas.microsoft.com/office/drawing/2014/main" id="{28CF5E48-9F19-7544-BA4C-B8C0BD2D9DAA}"/>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solidFill>
                  <a:schemeClr val="bg2"/>
                </a:solidFill>
              </a:rPr>
              <a:t>p</a:t>
            </a:r>
            <a:fld id="{CD21C0F5-C1E1-6B4E-9F21-48FF92EE348E}" type="slidenum">
              <a:rPr lang="en-US" sz="1000" b="0" smtClean="0">
                <a:solidFill>
                  <a:schemeClr val="bg2"/>
                </a:solidFill>
              </a:rPr>
              <a:pPr algn="r"/>
              <a:t>‹#›</a:t>
            </a:fld>
            <a:endParaRPr lang="en-US" sz="1000" b="0" dirty="0" err="1">
              <a:solidFill>
                <a:schemeClr val="bg2"/>
              </a:solidFill>
            </a:endParaRPr>
          </a:p>
        </p:txBody>
      </p:sp>
      <p:sp>
        <p:nvSpPr>
          <p:cNvPr id="10" name="TextBox 9">
            <a:extLst>
              <a:ext uri="{FF2B5EF4-FFF2-40B4-BE49-F238E27FC236}">
                <a16:creationId xmlns="" xmlns:a16="http://schemas.microsoft.com/office/drawing/2014/main" id="{8D3D5DE6-84FD-7241-A4CF-615368E41527}"/>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solidFill>
                  <a:schemeClr val="bg1"/>
                </a:solidFill>
              </a:rPr>
              <a:t>DiSC® is a registered trademark of Wiley.</a:t>
            </a:r>
          </a:p>
        </p:txBody>
      </p:sp>
    </p:spTree>
    <p:extLst>
      <p:ext uri="{BB962C8B-B14F-4D97-AF65-F5344CB8AC3E}">
        <p14:creationId xmlns:p14="http://schemas.microsoft.com/office/powerpoint/2010/main" val="19734395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Content with Caption - Two Column">
    <p:spTree>
      <p:nvGrpSpPr>
        <p:cNvPr id="1" name=""/>
        <p:cNvGrpSpPr/>
        <p:nvPr/>
      </p:nvGrpSpPr>
      <p:grpSpPr>
        <a:xfrm>
          <a:off x="0" y="0"/>
          <a:ext cx="0" cy="0"/>
          <a:chOff x="0" y="0"/>
          <a:chExt cx="0" cy="0"/>
        </a:xfrm>
      </p:grpSpPr>
      <p:sp>
        <p:nvSpPr>
          <p:cNvPr id="19" name="Date Placeholder 3"/>
          <p:cNvSpPr>
            <a:spLocks noGrp="1"/>
          </p:cNvSpPr>
          <p:nvPr>
            <p:ph type="dt" sz="half" idx="10"/>
          </p:nvPr>
        </p:nvSpPr>
        <p:spPr>
          <a:xfrm>
            <a:off x="9088699" y="6404030"/>
            <a:ext cx="1594170"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11" name="Rectangle 10">
            <a:extLst>
              <a:ext uri="{FF2B5EF4-FFF2-40B4-BE49-F238E27FC236}">
                <a16:creationId xmlns="" xmlns:a16="http://schemas.microsoft.com/office/drawing/2014/main" id="{D8666BCD-4AC9-9140-A702-961A40E2833E}"/>
              </a:ext>
            </a:extLst>
          </p:cNvPr>
          <p:cNvSpPr/>
          <p:nvPr userDrawn="1"/>
        </p:nvSpPr>
        <p:spPr>
          <a:xfrm>
            <a:off x="8103476" y="0"/>
            <a:ext cx="408852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a:spLocks noGrp="1"/>
          </p:cNvSpPr>
          <p:nvPr>
            <p:ph idx="11"/>
          </p:nvPr>
        </p:nvSpPr>
        <p:spPr>
          <a:xfrm>
            <a:off x="544285" y="2341555"/>
            <a:ext cx="7064829" cy="3679371"/>
          </a:xfrm>
        </p:spPr>
        <p:txBody>
          <a:bodyPr anchor="t" anchorCtr="0">
            <a:normAutofit/>
          </a:bodyPr>
          <a:lstStyle>
            <a:lvl1pPr>
              <a:defRPr sz="2800">
                <a:solidFill>
                  <a:schemeClr val="tx1"/>
                </a:solidFill>
              </a:defRPr>
            </a:lvl1pPr>
            <a:lvl2pPr>
              <a:defRPr sz="2000">
                <a:solidFill>
                  <a:schemeClr val="tx1"/>
                </a:solidFill>
              </a:defRPr>
            </a:lvl2pPr>
            <a:lvl3pPr>
              <a:defRPr sz="1600">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4" name="Picture Placeholder 3"/>
          <p:cNvSpPr>
            <a:spLocks noGrp="1"/>
          </p:cNvSpPr>
          <p:nvPr>
            <p:ph type="pic" sz="quarter" idx="12"/>
          </p:nvPr>
        </p:nvSpPr>
        <p:spPr>
          <a:xfrm>
            <a:off x="8512629" y="979714"/>
            <a:ext cx="3352800" cy="4310743"/>
          </a:xfrm>
          <a:ln w="63500">
            <a:noFill/>
          </a:ln>
        </p:spPr>
        <p:txBody>
          <a:bodyPr anchor="ctr" anchorCtr="0"/>
          <a:lstStyle>
            <a:lvl1pPr algn="ctr">
              <a:defRPr>
                <a:solidFill>
                  <a:schemeClr val="bg1"/>
                </a:solidFill>
              </a:defRPr>
            </a:lvl1pPr>
          </a:lstStyle>
          <a:p>
            <a:r>
              <a:rPr lang="en-US" smtClean="0"/>
              <a:t>Click icon to add picture</a:t>
            </a:r>
            <a:endParaRPr lang="en-US" dirty="0"/>
          </a:p>
        </p:txBody>
      </p:sp>
      <p:sp>
        <p:nvSpPr>
          <p:cNvPr id="9" name="Title 9"/>
          <p:cNvSpPr>
            <a:spLocks noGrp="1"/>
          </p:cNvSpPr>
          <p:nvPr>
            <p:ph type="title"/>
          </p:nvPr>
        </p:nvSpPr>
        <p:spPr>
          <a:xfrm>
            <a:off x="544285" y="700440"/>
            <a:ext cx="7064829" cy="1509149"/>
          </a:xfrm>
        </p:spPr>
        <p:txBody>
          <a:bodyPr/>
          <a:lstStyle/>
          <a:p>
            <a:r>
              <a:rPr lang="en-US" smtClean="0"/>
              <a:t>Click to edit Master title style</a:t>
            </a:r>
            <a:endParaRPr lang="en-US" dirty="0"/>
          </a:p>
        </p:txBody>
      </p:sp>
      <p:sp>
        <p:nvSpPr>
          <p:cNvPr id="7" name="TextBox 6">
            <a:extLst>
              <a:ext uri="{FF2B5EF4-FFF2-40B4-BE49-F238E27FC236}">
                <a16:creationId xmlns="" xmlns:a16="http://schemas.microsoft.com/office/drawing/2014/main" id="{20269596-B8DF-8E49-9C01-0A8F26C75973}"/>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solidFill>
                  <a:schemeClr val="bg2"/>
                </a:solidFill>
              </a:rPr>
              <a:t>p</a:t>
            </a:r>
            <a:fld id="{CD21C0F5-C1E1-6B4E-9F21-48FF92EE348E}" type="slidenum">
              <a:rPr lang="en-US" sz="1000" b="0" smtClean="0">
                <a:solidFill>
                  <a:schemeClr val="bg2"/>
                </a:solidFill>
              </a:rPr>
              <a:pPr algn="r"/>
              <a:t>‹#›</a:t>
            </a:fld>
            <a:endParaRPr lang="en-US" sz="1000" b="0" dirty="0" err="1">
              <a:solidFill>
                <a:schemeClr val="bg2"/>
              </a:solidFill>
            </a:endParaRPr>
          </a:p>
        </p:txBody>
      </p:sp>
      <p:sp>
        <p:nvSpPr>
          <p:cNvPr id="8" name="TextBox 7">
            <a:extLst>
              <a:ext uri="{FF2B5EF4-FFF2-40B4-BE49-F238E27FC236}">
                <a16:creationId xmlns="" xmlns:a16="http://schemas.microsoft.com/office/drawing/2014/main" id="{91689AE2-04CB-7E4E-BA79-57BDE24F87F2}"/>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solidFill>
                  <a:schemeClr val="bg1"/>
                </a:solidFill>
              </a:rPr>
              <a:t>DiSC® is a registered trademark of Wiley.</a:t>
            </a:r>
          </a:p>
        </p:txBody>
      </p:sp>
    </p:spTree>
    <p:extLst>
      <p:ext uri="{BB962C8B-B14F-4D97-AF65-F5344CB8AC3E}">
        <p14:creationId xmlns:p14="http://schemas.microsoft.com/office/powerpoint/2010/main" val="2396141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_Title Slide (Large Dots)">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8054011B-E6A8-1243-8E40-F3F28EE918D5}"/>
              </a:ext>
            </a:extLst>
          </p:cNvPr>
          <p:cNvPicPr>
            <a:picLocks noChangeAspect="1"/>
          </p:cNvPicPr>
          <p:nvPr userDrawn="1"/>
        </p:nvPicPr>
        <p:blipFill>
          <a:blip r:embed="rId2"/>
          <a:stretch>
            <a:fillRect/>
          </a:stretch>
        </p:blipFill>
        <p:spPr>
          <a:xfrm>
            <a:off x="39823" y="5252785"/>
            <a:ext cx="3949270" cy="636979"/>
          </a:xfrm>
          <a:prstGeom prst="rect">
            <a:avLst/>
          </a:prstGeom>
        </p:spPr>
      </p:pic>
      <p:sp>
        <p:nvSpPr>
          <p:cNvPr id="43" name="TextBox 42">
            <a:extLst>
              <a:ext uri="{FF2B5EF4-FFF2-40B4-BE49-F238E27FC236}">
                <a16:creationId xmlns="" xmlns:a16="http://schemas.microsoft.com/office/drawing/2014/main" id="{82FD23F7-67C0-2845-A4BB-387812EAEA40}"/>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t>DiSC® is a registered trademark of Wiley.</a:t>
            </a:r>
          </a:p>
        </p:txBody>
      </p:sp>
      <p:sp>
        <p:nvSpPr>
          <p:cNvPr id="11" name="Picture Placeholder 10">
            <a:extLst>
              <a:ext uri="{FF2B5EF4-FFF2-40B4-BE49-F238E27FC236}">
                <a16:creationId xmlns="" xmlns:a16="http://schemas.microsoft.com/office/drawing/2014/main" id="{377C1C80-E795-CC4D-B573-781FCC55F1DD}"/>
              </a:ext>
            </a:extLst>
          </p:cNvPr>
          <p:cNvSpPr>
            <a:spLocks noGrp="1"/>
          </p:cNvSpPr>
          <p:nvPr>
            <p:ph type="pic" sz="quarter" idx="11" hasCustomPrompt="1"/>
          </p:nvPr>
        </p:nvSpPr>
        <p:spPr>
          <a:xfrm>
            <a:off x="0" y="0"/>
            <a:ext cx="12192000" cy="5149516"/>
          </a:xfrm>
          <a:custGeom>
            <a:avLst/>
            <a:gdLst>
              <a:gd name="connsiteX0" fmla="*/ 0 w 12192000"/>
              <a:gd name="connsiteY0" fmla="*/ 0 h 5149516"/>
              <a:gd name="connsiteX1" fmla="*/ 12192000 w 12192000"/>
              <a:gd name="connsiteY1" fmla="*/ 0 h 5149516"/>
              <a:gd name="connsiteX2" fmla="*/ 12192000 w 12192000"/>
              <a:gd name="connsiteY2" fmla="*/ 4484914 h 5149516"/>
              <a:gd name="connsiteX3" fmla="*/ 3866146 w 12192000"/>
              <a:gd name="connsiteY3" fmla="*/ 4484914 h 5149516"/>
              <a:gd name="connsiteX4" fmla="*/ 3866146 w 12192000"/>
              <a:gd name="connsiteY4" fmla="*/ 5149516 h 5149516"/>
              <a:gd name="connsiteX5" fmla="*/ 0 w 12192000"/>
              <a:gd name="connsiteY5" fmla="*/ 5149516 h 514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5149516">
                <a:moveTo>
                  <a:pt x="0" y="0"/>
                </a:moveTo>
                <a:lnTo>
                  <a:pt x="12192000" y="0"/>
                </a:lnTo>
                <a:lnTo>
                  <a:pt x="12192000" y="4484914"/>
                </a:lnTo>
                <a:lnTo>
                  <a:pt x="3866146" y="4484914"/>
                </a:lnTo>
                <a:lnTo>
                  <a:pt x="3866146" y="5149516"/>
                </a:lnTo>
                <a:lnTo>
                  <a:pt x="0" y="5149516"/>
                </a:lnTo>
                <a:close/>
              </a:path>
            </a:pathLst>
          </a:custGeom>
          <a:solidFill>
            <a:schemeClr val="tx1"/>
          </a:solidFill>
        </p:spPr>
        <p:txBody>
          <a:bodyPr wrap="square" bIns="1097280" anchor="ctr" anchorCtr="0">
            <a:noAutofit/>
          </a:bodyPr>
          <a:lstStyle>
            <a:lvl1pPr algn="ctr">
              <a:defRPr sz="2400">
                <a:solidFill>
                  <a:schemeClr val="tx2">
                    <a:lumMod val="25000"/>
                    <a:lumOff val="75000"/>
                  </a:schemeClr>
                </a:solidFill>
              </a:defRPr>
            </a:lvl1pPr>
          </a:lstStyle>
          <a:p>
            <a:r>
              <a:rPr lang="en-US" dirty="0"/>
              <a:t>Click Icon to add image</a:t>
            </a:r>
          </a:p>
        </p:txBody>
      </p:sp>
      <p:sp>
        <p:nvSpPr>
          <p:cNvPr id="12" name="Title 1">
            <a:extLst>
              <a:ext uri="{FF2B5EF4-FFF2-40B4-BE49-F238E27FC236}">
                <a16:creationId xmlns="" xmlns:a16="http://schemas.microsoft.com/office/drawing/2014/main" id="{BF6B09CE-17E6-5144-80FB-E51C076ED676}"/>
              </a:ext>
            </a:extLst>
          </p:cNvPr>
          <p:cNvSpPr>
            <a:spLocks noGrp="1"/>
          </p:cNvSpPr>
          <p:nvPr>
            <p:ph type="ctrTitle" hasCustomPrompt="1"/>
          </p:nvPr>
        </p:nvSpPr>
        <p:spPr>
          <a:xfrm>
            <a:off x="3947532" y="4814635"/>
            <a:ext cx="8065697" cy="876300"/>
          </a:xfrm>
          <a:ln>
            <a:noFill/>
          </a:ln>
        </p:spPr>
        <p:txBody>
          <a:bodyPr anchor="b">
            <a:normAutofit/>
          </a:bodyPr>
          <a:lstStyle>
            <a:lvl1pPr algn="l">
              <a:lnSpc>
                <a:spcPct val="85000"/>
              </a:lnSpc>
              <a:defRPr sz="5800" spc="-50" baseline="0">
                <a:solidFill>
                  <a:schemeClr val="tx2"/>
                </a:solidFill>
              </a:defRPr>
            </a:lvl1pPr>
          </a:lstStyle>
          <a:p>
            <a:r>
              <a:rPr lang="en-US" dirty="0"/>
              <a:t>Click to add Header</a:t>
            </a:r>
          </a:p>
        </p:txBody>
      </p:sp>
      <p:sp>
        <p:nvSpPr>
          <p:cNvPr id="13" name="Text Placeholder 39">
            <a:extLst>
              <a:ext uri="{FF2B5EF4-FFF2-40B4-BE49-F238E27FC236}">
                <a16:creationId xmlns="" xmlns:a16="http://schemas.microsoft.com/office/drawing/2014/main" id="{3E28B361-0A7E-BF45-A14E-4CD6083DA284}"/>
              </a:ext>
            </a:extLst>
          </p:cNvPr>
          <p:cNvSpPr>
            <a:spLocks noGrp="1"/>
          </p:cNvSpPr>
          <p:nvPr>
            <p:ph type="body" sz="quarter" idx="10" hasCustomPrompt="1"/>
          </p:nvPr>
        </p:nvSpPr>
        <p:spPr>
          <a:xfrm>
            <a:off x="4120714" y="5690935"/>
            <a:ext cx="7892515" cy="411162"/>
          </a:xfrm>
        </p:spPr>
        <p:txBody>
          <a:bodyPr>
            <a:noAutofit/>
          </a:bodyPr>
          <a:lstStyle>
            <a:lvl1pPr marL="0" indent="0">
              <a:buNone/>
              <a:defRPr sz="2600"/>
            </a:lvl1pPr>
          </a:lstStyle>
          <a:p>
            <a:pPr lvl="0"/>
            <a:r>
              <a:rPr lang="en-US" dirty="0"/>
              <a:t>Click to add sub-header</a:t>
            </a:r>
          </a:p>
        </p:txBody>
      </p:sp>
    </p:spTree>
    <p:extLst>
      <p:ext uri="{BB962C8B-B14F-4D97-AF65-F5344CB8AC3E}">
        <p14:creationId xmlns:p14="http://schemas.microsoft.com/office/powerpoint/2010/main" val="134591440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Content with Caption - Three Column">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A62BAC1B-0196-9540-8F54-C45F972F0F60}"/>
              </a:ext>
            </a:extLst>
          </p:cNvPr>
          <p:cNvSpPr/>
          <p:nvPr userDrawn="1"/>
        </p:nvSpPr>
        <p:spPr>
          <a:xfrm>
            <a:off x="8103476" y="0"/>
            <a:ext cx="408852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980043" y="997131"/>
            <a:ext cx="3755571" cy="4863737"/>
          </a:xfrm>
        </p:spPr>
        <p:txBody>
          <a:bodyPr anchor="t" anchorCtr="0">
            <a:normAutofit/>
          </a:bodyPr>
          <a:lstStyle>
            <a:lvl1pPr marL="0" indent="0">
              <a:buNone/>
              <a:defRPr sz="2800">
                <a:solidFill>
                  <a:schemeClr val="tx1"/>
                </a:solidFill>
              </a:defRPr>
            </a:lvl1pPr>
            <a:lvl2pPr>
              <a:defRPr sz="2000">
                <a:solidFill>
                  <a:schemeClr val="tx1"/>
                </a:solidFill>
              </a:defRPr>
            </a:lvl2pPr>
            <a:lvl3pPr>
              <a:defRPr sz="1600">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22" name="Content Placeholder 2"/>
          <p:cNvSpPr>
            <a:spLocks noGrp="1"/>
          </p:cNvSpPr>
          <p:nvPr>
            <p:ph idx="11"/>
          </p:nvPr>
        </p:nvSpPr>
        <p:spPr>
          <a:xfrm>
            <a:off x="512754" y="997131"/>
            <a:ext cx="3102429" cy="4863737"/>
          </a:xfrm>
        </p:spPr>
        <p:txBody>
          <a:bodyPr anchor="t" anchorCtr="0">
            <a:normAutofit/>
          </a:bodyPr>
          <a:lstStyle>
            <a:lvl1pPr marL="0" indent="0">
              <a:buNone/>
              <a:defRPr sz="2800">
                <a:solidFill>
                  <a:schemeClr val="tx1"/>
                </a:solidFill>
              </a:defRPr>
            </a:lvl1pPr>
            <a:lvl2pPr>
              <a:defRPr sz="2000">
                <a:solidFill>
                  <a:schemeClr val="tx1"/>
                </a:solidFill>
              </a:defRPr>
            </a:lvl2pPr>
            <a:lvl3pPr>
              <a:defRPr sz="1600">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4" name="Picture Placeholder 3"/>
          <p:cNvSpPr>
            <a:spLocks noGrp="1"/>
          </p:cNvSpPr>
          <p:nvPr>
            <p:ph type="pic" sz="quarter" idx="12"/>
          </p:nvPr>
        </p:nvSpPr>
        <p:spPr>
          <a:xfrm>
            <a:off x="8471338" y="1015148"/>
            <a:ext cx="3352800" cy="4845720"/>
          </a:xfrm>
          <a:ln w="63500">
            <a:noFill/>
          </a:ln>
        </p:spPr>
        <p:txBody>
          <a:bodyPr anchor="ctr" anchorCtr="0"/>
          <a:lstStyle>
            <a:lvl1pPr algn="ctr">
              <a:defRPr>
                <a:solidFill>
                  <a:schemeClr val="bg1"/>
                </a:solidFill>
              </a:defRPr>
            </a:lvl1pPr>
          </a:lstStyle>
          <a:p>
            <a:r>
              <a:rPr lang="en-US" smtClean="0"/>
              <a:t>Click icon to add picture</a:t>
            </a:r>
            <a:endParaRPr lang="en-US" dirty="0"/>
          </a:p>
        </p:txBody>
      </p:sp>
      <p:sp>
        <p:nvSpPr>
          <p:cNvPr id="6" name="TextBox 5">
            <a:extLst>
              <a:ext uri="{FF2B5EF4-FFF2-40B4-BE49-F238E27FC236}">
                <a16:creationId xmlns="" xmlns:a16="http://schemas.microsoft.com/office/drawing/2014/main" id="{21117472-C7FC-B145-B22F-D31AC16E3592}"/>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solidFill>
                  <a:schemeClr val="bg1"/>
                </a:solidFill>
              </a:rPr>
              <a:t>p</a:t>
            </a:r>
            <a:fld id="{CD21C0F5-C1E1-6B4E-9F21-48FF92EE348E}" type="slidenum">
              <a:rPr lang="en-US" sz="1000" b="0" smtClean="0">
                <a:solidFill>
                  <a:schemeClr val="bg1"/>
                </a:solidFill>
              </a:rPr>
              <a:pPr algn="r"/>
              <a:t>‹#›</a:t>
            </a:fld>
            <a:endParaRPr lang="en-US" sz="1000" b="0" dirty="0" err="1">
              <a:solidFill>
                <a:schemeClr val="bg1"/>
              </a:solidFill>
            </a:endParaRPr>
          </a:p>
        </p:txBody>
      </p:sp>
      <p:sp>
        <p:nvSpPr>
          <p:cNvPr id="7" name="TextBox 6">
            <a:extLst>
              <a:ext uri="{FF2B5EF4-FFF2-40B4-BE49-F238E27FC236}">
                <a16:creationId xmlns="" xmlns:a16="http://schemas.microsoft.com/office/drawing/2014/main" id="{B365EC7A-24DC-C044-8161-EA3988069A92}"/>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solidFill>
                  <a:schemeClr val="bg1"/>
                </a:solidFill>
              </a:rPr>
              <a:t>DiSC® is a registered trademark of Wiley.</a:t>
            </a:r>
          </a:p>
        </p:txBody>
      </p:sp>
    </p:spTree>
    <p:extLst>
      <p:ext uri="{BB962C8B-B14F-4D97-AF65-F5344CB8AC3E}">
        <p14:creationId xmlns:p14="http://schemas.microsoft.com/office/powerpoint/2010/main" val="3040485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97280" y="580344"/>
            <a:ext cx="10058400" cy="145075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97280" y="2254296"/>
            <a:ext cx="10058400" cy="4023360"/>
          </a:xfrm>
        </p:spPr>
        <p:txBody>
          <a:bodyPr vert="eaVert" lIns="45720" tIns="0" rIns="45720" bIns="0"/>
          <a:lstStyle>
            <a:lvl1pPr marL="0" indent="0">
              <a:buNone/>
              <a:defRPr/>
            </a:lvl1pPr>
          </a:lstStyle>
          <a:p>
            <a:pPr lvl="0"/>
            <a:r>
              <a:rPr lang="en-US" smtClean="0"/>
              <a:t>Click to edit Master text styles</a:t>
            </a:r>
          </a:p>
        </p:txBody>
      </p:sp>
      <p:pic>
        <p:nvPicPr>
          <p:cNvPr id="8" name="Picture 7" descr="disc profile logo">
            <a:extLst>
              <a:ext uri="{FF2B5EF4-FFF2-40B4-BE49-F238E27FC236}">
                <a16:creationId xmlns="" xmlns:a16="http://schemas.microsoft.com/office/drawing/2014/main" id="{4A7BE0E8-30E5-CE4D-827E-DB738042E0AB}"/>
              </a:ext>
            </a:extLst>
          </p:cNvPr>
          <p:cNvPicPr>
            <a:picLocks noChangeAspect="1"/>
          </p:cNvPicPr>
          <p:nvPr userDrawn="1"/>
        </p:nvPicPr>
        <p:blipFill>
          <a:blip r:embed="rId2"/>
          <a:stretch>
            <a:fillRect/>
          </a:stretch>
        </p:blipFill>
        <p:spPr>
          <a:xfrm rot="5400000">
            <a:off x="35428" y="436292"/>
            <a:ext cx="783755" cy="516989"/>
          </a:xfrm>
          <a:prstGeom prst="rect">
            <a:avLst/>
          </a:prstGeom>
        </p:spPr>
      </p:pic>
      <p:sp>
        <p:nvSpPr>
          <p:cNvPr id="5" name="TextBox 4">
            <a:extLst>
              <a:ext uri="{FF2B5EF4-FFF2-40B4-BE49-F238E27FC236}">
                <a16:creationId xmlns="" xmlns:a16="http://schemas.microsoft.com/office/drawing/2014/main" id="{DDD0C01E-9A10-C94D-817F-D4F5D9662509}"/>
              </a:ext>
            </a:extLst>
          </p:cNvPr>
          <p:cNvSpPr txBox="1"/>
          <p:nvPr userDrawn="1"/>
        </p:nvSpPr>
        <p:spPr>
          <a:xfrm rot="5400000">
            <a:off x="221282" y="6360568"/>
            <a:ext cx="412044" cy="246221"/>
          </a:xfrm>
          <a:prstGeom prst="rect">
            <a:avLst/>
          </a:prstGeom>
        </p:spPr>
        <p:txBody>
          <a:bodyPr vert="horz" wrap="square" lIns="91440" tIns="45720" rIns="91440" bIns="45720" rtlCol="0" anchor="ctr">
            <a:spAutoFit/>
          </a:bodyPr>
          <a:lstStyle/>
          <a:p>
            <a:pPr algn="r"/>
            <a:r>
              <a:rPr lang="en-US" sz="1000" b="0" dirty="0"/>
              <a:t>p</a:t>
            </a:r>
            <a:fld id="{CD21C0F5-C1E1-6B4E-9F21-48FF92EE348E}" type="slidenum">
              <a:rPr lang="en-US" sz="1000" b="0" smtClean="0"/>
              <a:pPr algn="r"/>
              <a:t>‹#›</a:t>
            </a:fld>
            <a:endParaRPr lang="en-US" sz="1000" b="0" dirty="0" err="1"/>
          </a:p>
        </p:txBody>
      </p:sp>
    </p:spTree>
    <p:extLst>
      <p:ext uri="{BB962C8B-B14F-4D97-AF65-F5344CB8AC3E}">
        <p14:creationId xmlns:p14="http://schemas.microsoft.com/office/powerpoint/2010/main" val="2349060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mp;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50290"/>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550289"/>
            <a:ext cx="7734300" cy="5757422"/>
          </a:xfrm>
        </p:spPr>
        <p:txBody>
          <a:bodyPr vert="eaVert" lIns="45720" tIns="0" rIns="45720" bIns="0"/>
          <a:lstStyle>
            <a:lvl1pPr marL="0" indent="0">
              <a:buNone/>
              <a:defRPr/>
            </a:lvl1pPr>
          </a:lstStyle>
          <a:p>
            <a:pPr lvl="0"/>
            <a:r>
              <a:rPr lang="en-US" smtClean="0"/>
              <a:t>Click to edit Master text styles</a:t>
            </a:r>
          </a:p>
        </p:txBody>
      </p:sp>
      <p:pic>
        <p:nvPicPr>
          <p:cNvPr id="7" name="Picture 6" descr="disc profile logo">
            <a:extLst>
              <a:ext uri="{FF2B5EF4-FFF2-40B4-BE49-F238E27FC236}">
                <a16:creationId xmlns="" xmlns:a16="http://schemas.microsoft.com/office/drawing/2014/main" id="{59620EB1-6CCB-BC47-9BD2-A05B74BA3997}"/>
              </a:ext>
            </a:extLst>
          </p:cNvPr>
          <p:cNvPicPr>
            <a:picLocks noChangeAspect="1"/>
          </p:cNvPicPr>
          <p:nvPr userDrawn="1"/>
        </p:nvPicPr>
        <p:blipFill>
          <a:blip r:embed="rId2"/>
          <a:stretch>
            <a:fillRect/>
          </a:stretch>
        </p:blipFill>
        <p:spPr>
          <a:xfrm rot="5400000">
            <a:off x="35428" y="436292"/>
            <a:ext cx="783755" cy="516989"/>
          </a:xfrm>
          <a:prstGeom prst="rect">
            <a:avLst/>
          </a:prstGeom>
        </p:spPr>
      </p:pic>
      <p:sp>
        <p:nvSpPr>
          <p:cNvPr id="5" name="TextBox 4">
            <a:extLst>
              <a:ext uri="{FF2B5EF4-FFF2-40B4-BE49-F238E27FC236}">
                <a16:creationId xmlns="" xmlns:a16="http://schemas.microsoft.com/office/drawing/2014/main" id="{6BA7CCD3-5205-F947-948B-B665F4CE3D20}"/>
              </a:ext>
            </a:extLst>
          </p:cNvPr>
          <p:cNvSpPr txBox="1"/>
          <p:nvPr userDrawn="1"/>
        </p:nvSpPr>
        <p:spPr>
          <a:xfrm rot="5400000">
            <a:off x="221282" y="6360568"/>
            <a:ext cx="412044" cy="246221"/>
          </a:xfrm>
          <a:prstGeom prst="rect">
            <a:avLst/>
          </a:prstGeom>
        </p:spPr>
        <p:txBody>
          <a:bodyPr vert="horz" wrap="square" lIns="91440" tIns="45720" rIns="91440" bIns="45720" rtlCol="0" anchor="ctr">
            <a:spAutoFit/>
          </a:bodyPr>
          <a:lstStyle/>
          <a:p>
            <a:pPr algn="r"/>
            <a:r>
              <a:rPr lang="en-US" sz="1000" b="0" dirty="0"/>
              <a:t>p</a:t>
            </a:r>
            <a:fld id="{CD21C0F5-C1E1-6B4E-9F21-48FF92EE348E}" type="slidenum">
              <a:rPr lang="en-US" sz="1000" b="0" smtClean="0"/>
              <a:pPr algn="r"/>
              <a:t>‹#›</a:t>
            </a:fld>
            <a:endParaRPr lang="en-US" sz="1000" b="0" dirty="0" err="1"/>
          </a:p>
        </p:txBody>
      </p:sp>
    </p:spTree>
    <p:extLst>
      <p:ext uri="{BB962C8B-B14F-4D97-AF65-F5344CB8AC3E}">
        <p14:creationId xmlns:p14="http://schemas.microsoft.com/office/powerpoint/2010/main" val="3164766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slide with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672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_Section Title Slide">
    <p:bg>
      <p:bgRef idx="1001">
        <a:schemeClr val="bg1"/>
      </p:bgRef>
    </p:bg>
    <p:spTree>
      <p:nvGrpSpPr>
        <p:cNvPr id="1" name=""/>
        <p:cNvGrpSpPr/>
        <p:nvPr/>
      </p:nvGrpSpPr>
      <p:grpSpPr>
        <a:xfrm>
          <a:off x="0" y="0"/>
          <a:ext cx="0" cy="0"/>
          <a:chOff x="0" y="0"/>
          <a:chExt cx="0" cy="0"/>
        </a:xfrm>
      </p:grpSpPr>
      <p:sp>
        <p:nvSpPr>
          <p:cNvPr id="12" name="Picture Placeholder 11">
            <a:extLst>
              <a:ext uri="{FF2B5EF4-FFF2-40B4-BE49-F238E27FC236}">
                <a16:creationId xmlns="" xmlns:a16="http://schemas.microsoft.com/office/drawing/2014/main" id="{CA4A5D2E-38EF-4343-A9C1-D7DD73897050}"/>
              </a:ext>
            </a:extLst>
          </p:cNvPr>
          <p:cNvSpPr>
            <a:spLocks noGrp="1"/>
          </p:cNvSpPr>
          <p:nvPr>
            <p:ph type="pic" sz="quarter" idx="11" hasCustomPrompt="1"/>
          </p:nvPr>
        </p:nvSpPr>
        <p:spPr>
          <a:xfrm>
            <a:off x="0" y="0"/>
            <a:ext cx="12192000" cy="5149516"/>
          </a:xfrm>
          <a:custGeom>
            <a:avLst/>
            <a:gdLst>
              <a:gd name="connsiteX0" fmla="*/ 0 w 12192000"/>
              <a:gd name="connsiteY0" fmla="*/ 0 h 5149516"/>
              <a:gd name="connsiteX1" fmla="*/ 12192000 w 12192000"/>
              <a:gd name="connsiteY1" fmla="*/ 0 h 5149516"/>
              <a:gd name="connsiteX2" fmla="*/ 12192000 w 12192000"/>
              <a:gd name="connsiteY2" fmla="*/ 2788171 h 5149516"/>
              <a:gd name="connsiteX3" fmla="*/ 3866146 w 12192000"/>
              <a:gd name="connsiteY3" fmla="*/ 2788171 h 5149516"/>
              <a:gd name="connsiteX4" fmla="*/ 3866146 w 12192000"/>
              <a:gd name="connsiteY4" fmla="*/ 5149516 h 5149516"/>
              <a:gd name="connsiteX5" fmla="*/ 0 w 12192000"/>
              <a:gd name="connsiteY5" fmla="*/ 5149516 h 514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5149516">
                <a:moveTo>
                  <a:pt x="0" y="0"/>
                </a:moveTo>
                <a:lnTo>
                  <a:pt x="12192000" y="0"/>
                </a:lnTo>
                <a:lnTo>
                  <a:pt x="12192000" y="2788171"/>
                </a:lnTo>
                <a:lnTo>
                  <a:pt x="3866146" y="2788171"/>
                </a:lnTo>
                <a:lnTo>
                  <a:pt x="3866146" y="5149516"/>
                </a:lnTo>
                <a:lnTo>
                  <a:pt x="0" y="5149516"/>
                </a:lnTo>
                <a:close/>
              </a:path>
            </a:pathLst>
          </a:custGeom>
          <a:solidFill>
            <a:schemeClr val="tx1"/>
          </a:solidFill>
        </p:spPr>
        <p:txBody>
          <a:bodyPr wrap="square" bIns="1097280" anchor="ctr" anchorCtr="0">
            <a:noAutofit/>
          </a:bodyPr>
          <a:lstStyle>
            <a:lvl1pPr algn="ctr">
              <a:defRPr sz="2400">
                <a:solidFill>
                  <a:schemeClr val="tx2">
                    <a:lumMod val="25000"/>
                    <a:lumOff val="75000"/>
                  </a:schemeClr>
                </a:solidFill>
              </a:defRPr>
            </a:lvl1pPr>
          </a:lstStyle>
          <a:p>
            <a:r>
              <a:rPr lang="en-US" dirty="0"/>
              <a:t>Click Icon to add image</a:t>
            </a:r>
          </a:p>
        </p:txBody>
      </p:sp>
      <p:pic>
        <p:nvPicPr>
          <p:cNvPr id="8" name="Picture 7">
            <a:extLst>
              <a:ext uri="{FF2B5EF4-FFF2-40B4-BE49-F238E27FC236}">
                <a16:creationId xmlns="" xmlns:a16="http://schemas.microsoft.com/office/drawing/2014/main" id="{C7243557-9FE3-744B-9DCE-2036B0FADD80}"/>
              </a:ext>
            </a:extLst>
          </p:cNvPr>
          <p:cNvPicPr>
            <a:picLocks noChangeAspect="1"/>
          </p:cNvPicPr>
          <p:nvPr userDrawn="1"/>
        </p:nvPicPr>
        <p:blipFill>
          <a:blip r:embed="rId2"/>
          <a:stretch>
            <a:fillRect/>
          </a:stretch>
        </p:blipFill>
        <p:spPr>
          <a:xfrm>
            <a:off x="76199" y="5272770"/>
            <a:ext cx="3789947" cy="601782"/>
          </a:xfrm>
          <a:prstGeom prst="rect">
            <a:avLst/>
          </a:prstGeom>
        </p:spPr>
      </p:pic>
      <p:sp>
        <p:nvSpPr>
          <p:cNvPr id="2" name="Title 1"/>
          <p:cNvSpPr>
            <a:spLocks noGrp="1"/>
          </p:cNvSpPr>
          <p:nvPr>
            <p:ph type="ctrTitle" hasCustomPrompt="1"/>
          </p:nvPr>
        </p:nvSpPr>
        <p:spPr>
          <a:xfrm>
            <a:off x="3975159" y="2990850"/>
            <a:ext cx="8038070" cy="876300"/>
          </a:xfrm>
          <a:ln>
            <a:noFill/>
          </a:ln>
        </p:spPr>
        <p:txBody>
          <a:bodyPr anchor="b">
            <a:normAutofit/>
          </a:bodyPr>
          <a:lstStyle>
            <a:lvl1pPr algn="l">
              <a:lnSpc>
                <a:spcPct val="85000"/>
              </a:lnSpc>
              <a:defRPr sz="5800" spc="-50" baseline="0">
                <a:solidFill>
                  <a:schemeClr val="tx2"/>
                </a:solidFill>
              </a:defRPr>
            </a:lvl1pPr>
          </a:lstStyle>
          <a:p>
            <a:r>
              <a:rPr lang="en-US" dirty="0"/>
              <a:t>Click to add Header</a:t>
            </a:r>
          </a:p>
        </p:txBody>
      </p:sp>
      <p:sp>
        <p:nvSpPr>
          <p:cNvPr id="43" name="TextBox 42">
            <a:extLst>
              <a:ext uri="{FF2B5EF4-FFF2-40B4-BE49-F238E27FC236}">
                <a16:creationId xmlns="" xmlns:a16="http://schemas.microsoft.com/office/drawing/2014/main" id="{82FD23F7-67C0-2845-A4BB-387812EAEA40}"/>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t>DiSC® is a registered trademark of Wiley.</a:t>
            </a:r>
          </a:p>
        </p:txBody>
      </p:sp>
      <p:sp>
        <p:nvSpPr>
          <p:cNvPr id="10" name="Text Placeholder 3">
            <a:extLst>
              <a:ext uri="{FF2B5EF4-FFF2-40B4-BE49-F238E27FC236}">
                <a16:creationId xmlns="" xmlns:a16="http://schemas.microsoft.com/office/drawing/2014/main" id="{5C795D2D-0A4C-0646-85EB-E1520A8F3BB8}"/>
              </a:ext>
            </a:extLst>
          </p:cNvPr>
          <p:cNvSpPr>
            <a:spLocks noGrp="1"/>
          </p:cNvSpPr>
          <p:nvPr>
            <p:ph type="body" sz="quarter" idx="13" hasCustomPrompt="1"/>
          </p:nvPr>
        </p:nvSpPr>
        <p:spPr>
          <a:xfrm>
            <a:off x="4144475" y="4026305"/>
            <a:ext cx="2813033" cy="2446337"/>
          </a:xfrm>
        </p:spPr>
        <p:txBody>
          <a:bodyPr>
            <a:normAutofit/>
          </a:bodyPr>
          <a:lstStyle>
            <a:lvl2pPr marL="0" indent="0" algn="l">
              <a:buNone/>
              <a:defRPr sz="2600"/>
            </a:lvl2pPr>
          </a:lstStyle>
          <a:p>
            <a:pPr lvl="1"/>
            <a:r>
              <a:rPr lang="en-US" dirty="0"/>
              <a:t>Click to add text</a:t>
            </a:r>
          </a:p>
        </p:txBody>
      </p:sp>
      <p:sp>
        <p:nvSpPr>
          <p:cNvPr id="11" name="Text Placeholder 3">
            <a:extLst>
              <a:ext uri="{FF2B5EF4-FFF2-40B4-BE49-F238E27FC236}">
                <a16:creationId xmlns="" xmlns:a16="http://schemas.microsoft.com/office/drawing/2014/main" id="{964C00E8-50A3-1848-8C2D-4DA9C3877146}"/>
              </a:ext>
            </a:extLst>
          </p:cNvPr>
          <p:cNvSpPr>
            <a:spLocks noGrp="1"/>
          </p:cNvSpPr>
          <p:nvPr>
            <p:ph type="body" sz="quarter" idx="14" hasCustomPrompt="1"/>
          </p:nvPr>
        </p:nvSpPr>
        <p:spPr>
          <a:xfrm>
            <a:off x="7235837" y="4026304"/>
            <a:ext cx="2813033" cy="2446337"/>
          </a:xfrm>
        </p:spPr>
        <p:txBody>
          <a:bodyPr>
            <a:normAutofit/>
          </a:bodyPr>
          <a:lstStyle>
            <a:lvl2pPr marL="0" indent="0">
              <a:buNone/>
              <a:defRPr sz="2600"/>
            </a:lvl2pPr>
          </a:lstStyle>
          <a:p>
            <a:pPr lvl="1"/>
            <a:r>
              <a:rPr lang="en-US" dirty="0"/>
              <a:t>Click to add text</a:t>
            </a:r>
          </a:p>
        </p:txBody>
      </p:sp>
    </p:spTree>
    <p:extLst>
      <p:ext uri="{BB962C8B-B14F-4D97-AF65-F5344CB8AC3E}">
        <p14:creationId xmlns:p14="http://schemas.microsoft.com/office/powerpoint/2010/main" val="21553098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_Index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233700" y="1760810"/>
            <a:ext cx="8168269" cy="876300"/>
          </a:xfrm>
          <a:ln>
            <a:noFill/>
          </a:ln>
        </p:spPr>
        <p:txBody>
          <a:bodyPr anchor="b">
            <a:normAutofit/>
          </a:bodyPr>
          <a:lstStyle>
            <a:lvl1pPr algn="l">
              <a:lnSpc>
                <a:spcPct val="85000"/>
              </a:lnSpc>
              <a:defRPr sz="5800" spc="-50" baseline="0">
                <a:solidFill>
                  <a:schemeClr val="bg2"/>
                </a:solidFill>
              </a:defRPr>
            </a:lvl1pPr>
          </a:lstStyle>
          <a:p>
            <a:r>
              <a:rPr lang="en-US" dirty="0"/>
              <a:t>Click to add Header</a:t>
            </a:r>
          </a:p>
        </p:txBody>
      </p:sp>
      <p:sp>
        <p:nvSpPr>
          <p:cNvPr id="43" name="TextBox 42">
            <a:extLst>
              <a:ext uri="{FF2B5EF4-FFF2-40B4-BE49-F238E27FC236}">
                <a16:creationId xmlns="" xmlns:a16="http://schemas.microsoft.com/office/drawing/2014/main" id="{82FD23F7-67C0-2845-A4BB-387812EAEA40}"/>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solidFill>
                  <a:schemeClr val="bg2"/>
                </a:solidFill>
              </a:rPr>
              <a:t>DiSC® is a registered trademark of Wiley.</a:t>
            </a:r>
          </a:p>
        </p:txBody>
      </p:sp>
      <p:sp>
        <p:nvSpPr>
          <p:cNvPr id="9" name="TextBox 8">
            <a:extLst>
              <a:ext uri="{FF2B5EF4-FFF2-40B4-BE49-F238E27FC236}">
                <a16:creationId xmlns="" xmlns:a16="http://schemas.microsoft.com/office/drawing/2014/main" id="{0CD25841-B2D5-F14C-A211-F4B759B70F81}"/>
              </a:ext>
            </a:extLst>
          </p:cNvPr>
          <p:cNvSpPr txBox="1"/>
          <p:nvPr userDrawn="1"/>
        </p:nvSpPr>
        <p:spPr>
          <a:xfrm>
            <a:off x="1097280" y="6463675"/>
            <a:ext cx="897003" cy="215444"/>
          </a:xfrm>
          <a:prstGeom prst="rect">
            <a:avLst/>
          </a:prstGeom>
        </p:spPr>
        <p:txBody>
          <a:bodyPr vert="horz" wrap="square" lIns="91440" tIns="45720" rIns="91440" bIns="45720" rtlCol="0" anchor="ctr">
            <a:spAutoFit/>
          </a:bodyPr>
          <a:lstStyle/>
          <a:p>
            <a:r>
              <a:rPr lang="en-US" sz="800" b="0" dirty="0" err="1">
                <a:solidFill>
                  <a:schemeClr val="bg2"/>
                </a:solidFill>
              </a:rPr>
              <a:t>discprofile.com</a:t>
            </a:r>
            <a:endParaRPr lang="en-US" sz="800" b="0" dirty="0">
              <a:solidFill>
                <a:schemeClr val="bg2"/>
              </a:solidFill>
            </a:endParaRPr>
          </a:p>
        </p:txBody>
      </p:sp>
      <p:pic>
        <p:nvPicPr>
          <p:cNvPr id="4" name="Picture 3" descr="discprofile">
            <a:extLst>
              <a:ext uri="{FF2B5EF4-FFF2-40B4-BE49-F238E27FC236}">
                <a16:creationId xmlns="" xmlns:a16="http://schemas.microsoft.com/office/drawing/2014/main" id="{FD76F388-CA45-AA4C-BD0A-D6762B55DF06}"/>
              </a:ext>
            </a:extLst>
          </p:cNvPr>
          <p:cNvPicPr>
            <a:picLocks noChangeAspect="1"/>
          </p:cNvPicPr>
          <p:nvPr userDrawn="1"/>
        </p:nvPicPr>
        <p:blipFill>
          <a:blip r:embed="rId2"/>
          <a:stretch>
            <a:fillRect/>
          </a:stretch>
        </p:blipFill>
        <p:spPr>
          <a:xfrm>
            <a:off x="174534" y="6221803"/>
            <a:ext cx="787992" cy="516989"/>
          </a:xfrm>
          <a:prstGeom prst="rect">
            <a:avLst/>
          </a:prstGeom>
        </p:spPr>
      </p:pic>
      <p:sp>
        <p:nvSpPr>
          <p:cNvPr id="14" name="Text Placeholder 13">
            <a:extLst>
              <a:ext uri="{FF2B5EF4-FFF2-40B4-BE49-F238E27FC236}">
                <a16:creationId xmlns="" xmlns:a16="http://schemas.microsoft.com/office/drawing/2014/main" id="{F0F7269B-4531-544D-8075-4429F1DA5ED3}"/>
              </a:ext>
            </a:extLst>
          </p:cNvPr>
          <p:cNvSpPr>
            <a:spLocks noGrp="1"/>
          </p:cNvSpPr>
          <p:nvPr>
            <p:ph type="body" sz="quarter" idx="10" hasCustomPrompt="1"/>
          </p:nvPr>
        </p:nvSpPr>
        <p:spPr>
          <a:xfrm>
            <a:off x="1659253" y="2843953"/>
            <a:ext cx="3562350" cy="2517775"/>
          </a:xfrm>
        </p:spPr>
        <p:txBody>
          <a:bodyPr anchor="t"/>
          <a:lstStyle>
            <a:lvl1pPr marL="0" indent="0">
              <a:lnSpc>
                <a:spcPct val="70000"/>
              </a:lnSpc>
              <a:buNone/>
              <a:defRPr sz="2400">
                <a:solidFill>
                  <a:schemeClr val="bg2"/>
                </a:solidFill>
              </a:defRPr>
            </a:lvl1pPr>
            <a:lvl2pPr marL="201168" indent="0">
              <a:buNone/>
              <a:defRPr/>
            </a:lvl2pPr>
          </a:lstStyle>
          <a:p>
            <a:pPr lvl="0"/>
            <a:r>
              <a:rPr lang="en-US" dirty="0"/>
              <a:t>Click to edit text</a:t>
            </a:r>
          </a:p>
          <a:p>
            <a:pPr lvl="0"/>
            <a:r>
              <a:rPr lang="en-US" dirty="0"/>
              <a:t>And another</a:t>
            </a:r>
          </a:p>
          <a:p>
            <a:pPr lvl="0"/>
            <a:r>
              <a:rPr lang="en-US" dirty="0"/>
              <a:t>And another</a:t>
            </a:r>
          </a:p>
        </p:txBody>
      </p:sp>
      <p:sp>
        <p:nvSpPr>
          <p:cNvPr id="17" name="Oval 16">
            <a:extLst>
              <a:ext uri="{FF2B5EF4-FFF2-40B4-BE49-F238E27FC236}">
                <a16:creationId xmlns="" xmlns:a16="http://schemas.microsoft.com/office/drawing/2014/main" id="{4E386918-E949-5E4E-B709-D3B22962455C}"/>
              </a:ext>
            </a:extLst>
          </p:cNvPr>
          <p:cNvSpPr/>
          <p:nvPr userDrawn="1"/>
        </p:nvSpPr>
        <p:spPr>
          <a:xfrm>
            <a:off x="644174" y="1078675"/>
            <a:ext cx="1295840" cy="1262147"/>
          </a:xfrm>
          <a:prstGeom prst="ellipse">
            <a:avLst/>
          </a:prstGeom>
          <a:solidFill>
            <a:srgbClr val="EFEAF4">
              <a:alpha val="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 xmlns:a16="http://schemas.microsoft.com/office/drawing/2014/main" id="{D76D61BC-B413-B048-B2EF-B5D033FE2BCB}"/>
              </a:ext>
            </a:extLst>
          </p:cNvPr>
          <p:cNvCxnSpPr>
            <a:cxnSpLocks/>
            <a:stCxn id="17" idx="4"/>
            <a:endCxn id="25" idx="0"/>
          </p:cNvCxnSpPr>
          <p:nvPr userDrawn="1"/>
        </p:nvCxnSpPr>
        <p:spPr>
          <a:xfrm>
            <a:off x="1292094" y="2340822"/>
            <a:ext cx="0" cy="2806471"/>
          </a:xfrm>
          <a:prstGeom prst="line">
            <a:avLst/>
          </a:prstGeom>
          <a:ln w="25400">
            <a:solidFill>
              <a:srgbClr val="EFEAF4">
                <a:alpha val="7451"/>
              </a:srgbClr>
            </a:solidFil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 xmlns:a16="http://schemas.microsoft.com/office/drawing/2014/main" id="{B44CD4AA-45A6-C448-B715-9AB1588F1E86}"/>
              </a:ext>
            </a:extLst>
          </p:cNvPr>
          <p:cNvSpPr/>
          <p:nvPr userDrawn="1"/>
        </p:nvSpPr>
        <p:spPr>
          <a:xfrm>
            <a:off x="1233700" y="5147293"/>
            <a:ext cx="116787" cy="116787"/>
          </a:xfrm>
          <a:prstGeom prst="ellipse">
            <a:avLst/>
          </a:prstGeom>
          <a:solidFill>
            <a:srgbClr val="EFEAF4">
              <a:alpha val="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 xmlns:a16="http://schemas.microsoft.com/office/drawing/2014/main" id="{3162A334-08F3-7A44-9E41-38DD363345B2}"/>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solidFill>
                  <a:schemeClr val="bg2"/>
                </a:solidFill>
              </a:rPr>
              <a:t>p</a:t>
            </a:r>
            <a:fld id="{CD21C0F5-C1E1-6B4E-9F21-48FF92EE348E}" type="slidenum">
              <a:rPr lang="en-US" sz="1000" b="0" smtClean="0">
                <a:solidFill>
                  <a:schemeClr val="bg2"/>
                </a:solidFill>
              </a:rPr>
              <a:pPr algn="r"/>
              <a:t>‹#›</a:t>
            </a:fld>
            <a:endParaRPr lang="en-US" sz="1000" b="0" dirty="0" err="1">
              <a:solidFill>
                <a:schemeClr val="bg2"/>
              </a:solidFill>
            </a:endParaRPr>
          </a:p>
        </p:txBody>
      </p:sp>
    </p:spTree>
    <p:extLst>
      <p:ext uri="{BB962C8B-B14F-4D97-AF65-F5344CB8AC3E}">
        <p14:creationId xmlns:p14="http://schemas.microsoft.com/office/powerpoint/2010/main" val="16620241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_Title">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6" name="Title 15"/>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Tree>
    <p:extLst>
      <p:ext uri="{BB962C8B-B14F-4D97-AF65-F5344CB8AC3E}">
        <p14:creationId xmlns:p14="http://schemas.microsoft.com/office/powerpoint/2010/main" val="129230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_Title and Content">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6" name="Title 15"/>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
        <p:nvSpPr>
          <p:cNvPr id="3" name="Text Placeholder 2">
            <a:extLst>
              <a:ext uri="{FF2B5EF4-FFF2-40B4-BE49-F238E27FC236}">
                <a16:creationId xmlns="" xmlns:a16="http://schemas.microsoft.com/office/drawing/2014/main" id="{15A20B5E-4814-404D-B078-4FE90E1355FD}"/>
              </a:ext>
            </a:extLst>
          </p:cNvPr>
          <p:cNvSpPr>
            <a:spLocks noGrp="1"/>
          </p:cNvSpPr>
          <p:nvPr>
            <p:ph type="body" sz="quarter" idx="10"/>
          </p:nvPr>
        </p:nvSpPr>
        <p:spPr>
          <a:xfrm>
            <a:off x="1256981" y="2187060"/>
            <a:ext cx="6653213" cy="3454487"/>
          </a:xfrm>
        </p:spPr>
        <p:txBody>
          <a:bodyPr/>
          <a:lstStyle/>
          <a:p>
            <a:pPr lvl="0"/>
            <a:r>
              <a:rPr lang="en-US" smtClean="0"/>
              <a:t>Click to edit Master text styles</a:t>
            </a:r>
          </a:p>
        </p:txBody>
      </p:sp>
    </p:spTree>
    <p:extLst>
      <p:ext uri="{BB962C8B-B14F-4D97-AF65-F5344CB8AC3E}">
        <p14:creationId xmlns:p14="http://schemas.microsoft.com/office/powerpoint/2010/main" val="277953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yled_Title and Content with Image">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6" name="Title 15"/>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
        <p:nvSpPr>
          <p:cNvPr id="3" name="Text Placeholder 2">
            <a:extLst>
              <a:ext uri="{FF2B5EF4-FFF2-40B4-BE49-F238E27FC236}">
                <a16:creationId xmlns="" xmlns:a16="http://schemas.microsoft.com/office/drawing/2014/main" id="{15A20B5E-4814-404D-B078-4FE90E1355FD}"/>
              </a:ext>
            </a:extLst>
          </p:cNvPr>
          <p:cNvSpPr>
            <a:spLocks noGrp="1"/>
          </p:cNvSpPr>
          <p:nvPr>
            <p:ph type="body" sz="quarter" idx="10"/>
          </p:nvPr>
        </p:nvSpPr>
        <p:spPr>
          <a:xfrm>
            <a:off x="1327320" y="2286000"/>
            <a:ext cx="6653213" cy="3454487"/>
          </a:xfrm>
        </p:spPr>
        <p:txBody>
          <a:bodyPr/>
          <a:lstStyle>
            <a:lvl1pPr marL="0" indent="0">
              <a:buNone/>
              <a:defRPr/>
            </a:lvl1pPr>
          </a:lstStyle>
          <a:p>
            <a:pPr lvl="0"/>
            <a:r>
              <a:rPr lang="en-US" smtClean="0"/>
              <a:t>Click to edit Master text styles</a:t>
            </a:r>
          </a:p>
        </p:txBody>
      </p:sp>
      <p:sp>
        <p:nvSpPr>
          <p:cNvPr id="5" name="Picture Placeholder 4">
            <a:extLst>
              <a:ext uri="{FF2B5EF4-FFF2-40B4-BE49-F238E27FC236}">
                <a16:creationId xmlns="" xmlns:a16="http://schemas.microsoft.com/office/drawing/2014/main" id="{57DB625D-F1D9-D145-921B-B3E122BC29E1}"/>
              </a:ext>
            </a:extLst>
          </p:cNvPr>
          <p:cNvSpPr>
            <a:spLocks noGrp="1"/>
          </p:cNvSpPr>
          <p:nvPr>
            <p:ph type="pic" sz="quarter" idx="11" hasCustomPrompt="1"/>
          </p:nvPr>
        </p:nvSpPr>
        <p:spPr>
          <a:xfrm>
            <a:off x="8457883" y="2286000"/>
            <a:ext cx="3235325" cy="3454400"/>
          </a:xfrm>
        </p:spPr>
        <p:txBody>
          <a:bodyPr/>
          <a:lstStyle>
            <a:lvl1pPr marL="0" indent="0" algn="ctr">
              <a:buNone/>
              <a:defRPr/>
            </a:lvl1pPr>
          </a:lstStyle>
          <a:p>
            <a:r>
              <a:rPr lang="en-US" dirty="0"/>
              <a:t>Click Icon to add Image</a:t>
            </a:r>
          </a:p>
        </p:txBody>
      </p:sp>
    </p:spTree>
    <p:extLst>
      <p:ext uri="{BB962C8B-B14F-4D97-AF65-F5344CB8AC3E}">
        <p14:creationId xmlns:p14="http://schemas.microsoft.com/office/powerpoint/2010/main" val="1950452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_quote">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pic>
        <p:nvPicPr>
          <p:cNvPr id="6" name="Picture 5">
            <a:extLst>
              <a:ext uri="{FF2B5EF4-FFF2-40B4-BE49-F238E27FC236}">
                <a16:creationId xmlns="" xmlns:a16="http://schemas.microsoft.com/office/drawing/2014/main" id="{EA04625C-84E5-CB48-98C2-F95D2470A982}"/>
              </a:ext>
            </a:extLst>
          </p:cNvPr>
          <p:cNvPicPr>
            <a:picLocks noChangeAspect="1"/>
          </p:cNvPicPr>
          <p:nvPr userDrawn="1"/>
        </p:nvPicPr>
        <p:blipFill>
          <a:blip r:embed="rId4"/>
          <a:stretch>
            <a:fillRect/>
          </a:stretch>
        </p:blipFill>
        <p:spPr>
          <a:xfrm>
            <a:off x="140723" y="690801"/>
            <a:ext cx="977900" cy="927100"/>
          </a:xfrm>
          <a:prstGeom prst="rect">
            <a:avLst/>
          </a:prstGeom>
        </p:spPr>
      </p:pic>
      <p:sp>
        <p:nvSpPr>
          <p:cNvPr id="4" name="Text Placeholder 3"/>
          <p:cNvSpPr>
            <a:spLocks noGrp="1"/>
          </p:cNvSpPr>
          <p:nvPr>
            <p:ph type="body" sz="quarter" idx="13"/>
          </p:nvPr>
        </p:nvSpPr>
        <p:spPr>
          <a:xfrm>
            <a:off x="1118623" y="2286000"/>
            <a:ext cx="10285251" cy="2555639"/>
          </a:xfrm>
        </p:spPr>
        <p:txBody>
          <a:bodyPr anchor="ctr" anchorCtr="0">
            <a:normAutofit/>
          </a:bodyPr>
          <a:lstStyle>
            <a:lvl1pPr marL="0" indent="0">
              <a:buNone/>
              <a:defRPr sz="5800">
                <a:solidFill>
                  <a:schemeClr val="tx1"/>
                </a:solidFill>
                <a:latin typeface="+mj-lt"/>
              </a:defRPr>
            </a:lvl1pPr>
          </a:lstStyle>
          <a:p>
            <a:pPr lvl="0"/>
            <a:r>
              <a:rPr lang="en-US" dirty="0" smtClean="0"/>
              <a:t>Click to edit Master text styles</a:t>
            </a:r>
          </a:p>
        </p:txBody>
      </p:sp>
      <p:sp>
        <p:nvSpPr>
          <p:cNvPr id="10" name="Text Placeholder 9">
            <a:extLst>
              <a:ext uri="{FF2B5EF4-FFF2-40B4-BE49-F238E27FC236}">
                <a16:creationId xmlns="" xmlns:a16="http://schemas.microsoft.com/office/drawing/2014/main" id="{4BA84041-B7F9-6B49-8BA0-297953F58E9E}"/>
              </a:ext>
            </a:extLst>
          </p:cNvPr>
          <p:cNvSpPr>
            <a:spLocks noGrp="1"/>
          </p:cNvSpPr>
          <p:nvPr>
            <p:ph type="body" sz="quarter" idx="14" hasCustomPrompt="1"/>
          </p:nvPr>
        </p:nvSpPr>
        <p:spPr>
          <a:xfrm>
            <a:off x="1118623" y="5214885"/>
            <a:ext cx="5159375" cy="421964"/>
          </a:xfrm>
        </p:spPr>
        <p:txBody>
          <a:bodyPr>
            <a:normAutofit/>
          </a:bodyPr>
          <a:lstStyle>
            <a:lvl1pPr marL="342900" indent="-342900">
              <a:buClr>
                <a:srgbClr val="929292"/>
              </a:buClr>
              <a:buSzPct val="65000"/>
              <a:buFont typeface="Apple Color Emoji" pitchFamily="2" charset="0"/>
              <a:buChar char="➖"/>
              <a:defRPr sz="2000">
                <a:solidFill>
                  <a:schemeClr val="tx1">
                    <a:alpha val="80000"/>
                  </a:schemeClr>
                </a:solidFill>
              </a:defRPr>
            </a:lvl1pPr>
          </a:lstStyle>
          <a:p>
            <a:pPr lvl="0"/>
            <a:r>
              <a:rPr lang="en-US" dirty="0"/>
              <a:t>Insert author name</a:t>
            </a:r>
          </a:p>
        </p:txBody>
      </p:sp>
    </p:spTree>
    <p:extLst>
      <p:ext uri="{BB962C8B-B14F-4D97-AF65-F5344CB8AC3E}">
        <p14:creationId xmlns:p14="http://schemas.microsoft.com/office/powerpoint/2010/main" val="399961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_Title and Three Photos">
    <p:bg>
      <p:bgPr>
        <a:solidFill>
          <a:schemeClr val="bg1"/>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59CB761-FB54-674B-8A35-555F7995FC8F}"/>
              </a:ext>
            </a:extLst>
          </p:cNvPr>
          <p:cNvPicPr>
            <a:picLocks noChangeAspect="1"/>
          </p:cNvPicPr>
          <p:nvPr userDrawn="1"/>
        </p:nvPicPr>
        <p:blipFill>
          <a:blip r:embed="rId2"/>
          <a:stretch>
            <a:fillRect/>
          </a:stretch>
        </p:blipFill>
        <p:spPr>
          <a:xfrm>
            <a:off x="594692" y="1854927"/>
            <a:ext cx="88900" cy="4203700"/>
          </a:xfrm>
          <a:prstGeom prst="rect">
            <a:avLst/>
          </a:prstGeom>
        </p:spPr>
      </p:pic>
      <p:pic>
        <p:nvPicPr>
          <p:cNvPr id="30" name="Picture 29">
            <a:extLst>
              <a:ext uri="{FF2B5EF4-FFF2-40B4-BE49-F238E27FC236}">
                <a16:creationId xmlns="" xmlns:a16="http://schemas.microsoft.com/office/drawing/2014/main" id="{24DF3895-7109-7649-B9A0-1EB6504CA399}"/>
              </a:ext>
            </a:extLst>
          </p:cNvPr>
          <p:cNvPicPr>
            <a:picLocks noChangeAspect="1"/>
          </p:cNvPicPr>
          <p:nvPr userDrawn="1"/>
        </p:nvPicPr>
        <p:blipFill>
          <a:blip r:embed="rId3"/>
          <a:stretch>
            <a:fillRect/>
          </a:stretch>
        </p:blipFill>
        <p:spPr>
          <a:xfrm>
            <a:off x="-492161" y="112295"/>
            <a:ext cx="2173705" cy="2173705"/>
          </a:xfrm>
          <a:prstGeom prst="rect">
            <a:avLst/>
          </a:prstGeom>
        </p:spPr>
      </p:pic>
      <p:sp>
        <p:nvSpPr>
          <p:cNvPr id="16" name="Title 15"/>
          <p:cNvSpPr>
            <a:spLocks noGrp="1"/>
          </p:cNvSpPr>
          <p:nvPr>
            <p:ph type="title"/>
          </p:nvPr>
        </p:nvSpPr>
        <p:spPr>
          <a:xfrm>
            <a:off x="594691" y="812871"/>
            <a:ext cx="9857847" cy="800701"/>
          </a:xfrm>
        </p:spPr>
        <p:txBody>
          <a:bodyPr>
            <a:normAutofit/>
          </a:bodyPr>
          <a:lstStyle>
            <a:lvl1pPr>
              <a:defRPr sz="4400"/>
            </a:lvl1pPr>
          </a:lstStyle>
          <a:p>
            <a:r>
              <a:rPr lang="en-US" smtClean="0"/>
              <a:t>Click to edit Master title style</a:t>
            </a:r>
            <a:endParaRPr lang="en-US" dirty="0"/>
          </a:p>
        </p:txBody>
      </p:sp>
      <p:sp>
        <p:nvSpPr>
          <p:cNvPr id="20" name="Picture Placeholder 19">
            <a:extLst>
              <a:ext uri="{FF2B5EF4-FFF2-40B4-BE49-F238E27FC236}">
                <a16:creationId xmlns="" xmlns:a16="http://schemas.microsoft.com/office/drawing/2014/main" id="{BDC4115A-C980-EE48-8162-DAFA9C0E26BE}"/>
              </a:ext>
            </a:extLst>
          </p:cNvPr>
          <p:cNvSpPr>
            <a:spLocks noGrp="1"/>
          </p:cNvSpPr>
          <p:nvPr>
            <p:ph type="pic" sz="quarter" idx="10" hasCustomPrompt="1"/>
          </p:nvPr>
        </p:nvSpPr>
        <p:spPr>
          <a:xfrm>
            <a:off x="1269414" y="1854927"/>
            <a:ext cx="2940050" cy="2940049"/>
          </a:xfrm>
          <a:custGeom>
            <a:avLst/>
            <a:gdLst>
              <a:gd name="connsiteX0" fmla="*/ 1470025 w 2940050"/>
              <a:gd name="connsiteY0" fmla="*/ 0 h 2940049"/>
              <a:gd name="connsiteX1" fmla="*/ 2940050 w 2940050"/>
              <a:gd name="connsiteY1" fmla="*/ 1470025 h 2940049"/>
              <a:gd name="connsiteX2" fmla="*/ 1620327 w 2940050"/>
              <a:gd name="connsiteY2" fmla="*/ 2932461 h 2940049"/>
              <a:gd name="connsiteX3" fmla="*/ 1470045 w 2940050"/>
              <a:gd name="connsiteY3" fmla="*/ 2940049 h 2940049"/>
              <a:gd name="connsiteX4" fmla="*/ 1470005 w 2940050"/>
              <a:gd name="connsiteY4" fmla="*/ 2940049 h 2940049"/>
              <a:gd name="connsiteX5" fmla="*/ 1319724 w 2940050"/>
              <a:gd name="connsiteY5" fmla="*/ 2932461 h 2940049"/>
              <a:gd name="connsiteX6" fmla="*/ 0 w 2940050"/>
              <a:gd name="connsiteY6" fmla="*/ 1470025 h 2940049"/>
              <a:gd name="connsiteX7" fmla="*/ 1470025 w 2940050"/>
              <a:gd name="connsiteY7" fmla="*/ 0 h 2940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0050" h="2940049">
                <a:moveTo>
                  <a:pt x="1470025" y="0"/>
                </a:moveTo>
                <a:cubicBezTo>
                  <a:pt x="2281897" y="0"/>
                  <a:pt x="2940050" y="658153"/>
                  <a:pt x="2940050" y="1470025"/>
                </a:cubicBezTo>
                <a:cubicBezTo>
                  <a:pt x="2940050" y="2231155"/>
                  <a:pt x="2361595" y="2857181"/>
                  <a:pt x="1620327" y="2932461"/>
                </a:cubicBezTo>
                <a:lnTo>
                  <a:pt x="1470045" y="2940049"/>
                </a:lnTo>
                <a:lnTo>
                  <a:pt x="1470005" y="2940049"/>
                </a:lnTo>
                <a:lnTo>
                  <a:pt x="1319724" y="2932461"/>
                </a:lnTo>
                <a:cubicBezTo>
                  <a:pt x="578455" y="2857181"/>
                  <a:pt x="0" y="2231155"/>
                  <a:pt x="0" y="1470025"/>
                </a:cubicBezTo>
                <a:cubicBezTo>
                  <a:pt x="0" y="658153"/>
                  <a:pt x="658153" y="0"/>
                  <a:pt x="1470025" y="0"/>
                </a:cubicBezTo>
                <a:close/>
              </a:path>
            </a:pathLst>
          </a:custGeom>
        </p:spPr>
        <p:txBody>
          <a:bodyPr wrap="square" bIns="914400" anchor="ctr" anchorCtr="0">
            <a:noAutofit/>
          </a:bodyPr>
          <a:lstStyle>
            <a:lvl1pPr marL="0" indent="0" algn="ctr">
              <a:buNone/>
              <a:defRPr sz="2400"/>
            </a:lvl1pPr>
          </a:lstStyle>
          <a:p>
            <a:r>
              <a:rPr lang="en-US" dirty="0"/>
              <a:t>Insert Photo</a:t>
            </a:r>
          </a:p>
        </p:txBody>
      </p:sp>
      <p:sp>
        <p:nvSpPr>
          <p:cNvPr id="21" name="Picture Placeholder 20">
            <a:extLst>
              <a:ext uri="{FF2B5EF4-FFF2-40B4-BE49-F238E27FC236}">
                <a16:creationId xmlns="" xmlns:a16="http://schemas.microsoft.com/office/drawing/2014/main" id="{E9E3C2BE-585C-5740-9ED0-483613609BFC}"/>
              </a:ext>
            </a:extLst>
          </p:cNvPr>
          <p:cNvSpPr>
            <a:spLocks noGrp="1"/>
          </p:cNvSpPr>
          <p:nvPr>
            <p:ph type="pic" sz="quarter" idx="11" hasCustomPrompt="1"/>
          </p:nvPr>
        </p:nvSpPr>
        <p:spPr>
          <a:xfrm>
            <a:off x="4597017" y="1883075"/>
            <a:ext cx="2940050" cy="2940049"/>
          </a:xfrm>
          <a:custGeom>
            <a:avLst/>
            <a:gdLst>
              <a:gd name="connsiteX0" fmla="*/ 1470025 w 2940050"/>
              <a:gd name="connsiteY0" fmla="*/ 0 h 2940049"/>
              <a:gd name="connsiteX1" fmla="*/ 2940050 w 2940050"/>
              <a:gd name="connsiteY1" fmla="*/ 1470025 h 2940049"/>
              <a:gd name="connsiteX2" fmla="*/ 1620327 w 2940050"/>
              <a:gd name="connsiteY2" fmla="*/ 2932461 h 2940049"/>
              <a:gd name="connsiteX3" fmla="*/ 1470045 w 2940050"/>
              <a:gd name="connsiteY3" fmla="*/ 2940049 h 2940049"/>
              <a:gd name="connsiteX4" fmla="*/ 1470005 w 2940050"/>
              <a:gd name="connsiteY4" fmla="*/ 2940049 h 2940049"/>
              <a:gd name="connsiteX5" fmla="*/ 1319724 w 2940050"/>
              <a:gd name="connsiteY5" fmla="*/ 2932461 h 2940049"/>
              <a:gd name="connsiteX6" fmla="*/ 0 w 2940050"/>
              <a:gd name="connsiteY6" fmla="*/ 1470025 h 2940049"/>
              <a:gd name="connsiteX7" fmla="*/ 1470025 w 2940050"/>
              <a:gd name="connsiteY7" fmla="*/ 0 h 2940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0050" h="2940049">
                <a:moveTo>
                  <a:pt x="1470025" y="0"/>
                </a:moveTo>
                <a:cubicBezTo>
                  <a:pt x="2281897" y="0"/>
                  <a:pt x="2940050" y="658153"/>
                  <a:pt x="2940050" y="1470025"/>
                </a:cubicBezTo>
                <a:cubicBezTo>
                  <a:pt x="2940050" y="2231155"/>
                  <a:pt x="2361595" y="2857181"/>
                  <a:pt x="1620327" y="2932461"/>
                </a:cubicBezTo>
                <a:lnTo>
                  <a:pt x="1470045" y="2940049"/>
                </a:lnTo>
                <a:lnTo>
                  <a:pt x="1470005" y="2940049"/>
                </a:lnTo>
                <a:lnTo>
                  <a:pt x="1319724" y="2932461"/>
                </a:lnTo>
                <a:cubicBezTo>
                  <a:pt x="578455" y="2857181"/>
                  <a:pt x="0" y="2231155"/>
                  <a:pt x="0" y="1470025"/>
                </a:cubicBezTo>
                <a:cubicBezTo>
                  <a:pt x="0" y="658153"/>
                  <a:pt x="658153" y="0"/>
                  <a:pt x="1470025" y="0"/>
                </a:cubicBezTo>
                <a:close/>
              </a:path>
            </a:pathLst>
          </a:custGeom>
        </p:spPr>
        <p:txBody>
          <a:bodyPr wrap="square" bIns="914400" anchor="ctr" anchorCtr="0">
            <a:noAutofit/>
          </a:bodyPr>
          <a:lstStyle>
            <a:lvl1pPr marL="0" indent="0" algn="ctr">
              <a:buNone/>
              <a:defRPr sz="2400"/>
            </a:lvl1pPr>
          </a:lstStyle>
          <a:p>
            <a:r>
              <a:rPr lang="en-US" dirty="0"/>
              <a:t>Insert Photo</a:t>
            </a:r>
          </a:p>
        </p:txBody>
      </p:sp>
      <p:sp>
        <p:nvSpPr>
          <p:cNvPr id="22" name="Picture Placeholder 21">
            <a:extLst>
              <a:ext uri="{FF2B5EF4-FFF2-40B4-BE49-F238E27FC236}">
                <a16:creationId xmlns="" xmlns:a16="http://schemas.microsoft.com/office/drawing/2014/main" id="{AB571CDA-3C75-8245-8251-6CC32846215B}"/>
              </a:ext>
            </a:extLst>
          </p:cNvPr>
          <p:cNvSpPr>
            <a:spLocks noGrp="1"/>
          </p:cNvSpPr>
          <p:nvPr>
            <p:ph type="pic" sz="quarter" idx="12" hasCustomPrompt="1"/>
          </p:nvPr>
        </p:nvSpPr>
        <p:spPr>
          <a:xfrm>
            <a:off x="7924619" y="1883075"/>
            <a:ext cx="2940050" cy="2940049"/>
          </a:xfrm>
          <a:custGeom>
            <a:avLst/>
            <a:gdLst>
              <a:gd name="connsiteX0" fmla="*/ 1470025 w 2940050"/>
              <a:gd name="connsiteY0" fmla="*/ 0 h 2940049"/>
              <a:gd name="connsiteX1" fmla="*/ 2940050 w 2940050"/>
              <a:gd name="connsiteY1" fmla="*/ 1470025 h 2940049"/>
              <a:gd name="connsiteX2" fmla="*/ 1620327 w 2940050"/>
              <a:gd name="connsiteY2" fmla="*/ 2932461 h 2940049"/>
              <a:gd name="connsiteX3" fmla="*/ 1470045 w 2940050"/>
              <a:gd name="connsiteY3" fmla="*/ 2940049 h 2940049"/>
              <a:gd name="connsiteX4" fmla="*/ 1470005 w 2940050"/>
              <a:gd name="connsiteY4" fmla="*/ 2940049 h 2940049"/>
              <a:gd name="connsiteX5" fmla="*/ 1319724 w 2940050"/>
              <a:gd name="connsiteY5" fmla="*/ 2932461 h 2940049"/>
              <a:gd name="connsiteX6" fmla="*/ 0 w 2940050"/>
              <a:gd name="connsiteY6" fmla="*/ 1470025 h 2940049"/>
              <a:gd name="connsiteX7" fmla="*/ 1470025 w 2940050"/>
              <a:gd name="connsiteY7" fmla="*/ 0 h 2940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0050" h="2940049">
                <a:moveTo>
                  <a:pt x="1470025" y="0"/>
                </a:moveTo>
                <a:cubicBezTo>
                  <a:pt x="2281897" y="0"/>
                  <a:pt x="2940050" y="658153"/>
                  <a:pt x="2940050" y="1470025"/>
                </a:cubicBezTo>
                <a:cubicBezTo>
                  <a:pt x="2940050" y="2231155"/>
                  <a:pt x="2361595" y="2857181"/>
                  <a:pt x="1620327" y="2932461"/>
                </a:cubicBezTo>
                <a:lnTo>
                  <a:pt x="1470045" y="2940049"/>
                </a:lnTo>
                <a:lnTo>
                  <a:pt x="1470005" y="2940049"/>
                </a:lnTo>
                <a:lnTo>
                  <a:pt x="1319724" y="2932461"/>
                </a:lnTo>
                <a:cubicBezTo>
                  <a:pt x="578455" y="2857181"/>
                  <a:pt x="0" y="2231155"/>
                  <a:pt x="0" y="1470025"/>
                </a:cubicBezTo>
                <a:cubicBezTo>
                  <a:pt x="0" y="658153"/>
                  <a:pt x="658153" y="0"/>
                  <a:pt x="1470025" y="0"/>
                </a:cubicBezTo>
                <a:close/>
              </a:path>
            </a:pathLst>
          </a:custGeom>
        </p:spPr>
        <p:txBody>
          <a:bodyPr wrap="square" bIns="914400" anchor="ctr" anchorCtr="0">
            <a:noAutofit/>
          </a:bodyPr>
          <a:lstStyle>
            <a:lvl1pPr marL="0" indent="0" algn="ctr">
              <a:buNone/>
              <a:defRPr sz="2400"/>
            </a:lvl1pPr>
          </a:lstStyle>
          <a:p>
            <a:r>
              <a:rPr lang="en-US" dirty="0"/>
              <a:t>Insert Photo</a:t>
            </a:r>
          </a:p>
        </p:txBody>
      </p:sp>
      <p:sp>
        <p:nvSpPr>
          <p:cNvPr id="8" name="Text Placeholder 7">
            <a:extLst>
              <a:ext uri="{FF2B5EF4-FFF2-40B4-BE49-F238E27FC236}">
                <a16:creationId xmlns="" xmlns:a16="http://schemas.microsoft.com/office/drawing/2014/main" id="{F89446F2-F787-6D4C-8BFA-373328F4BE11}"/>
              </a:ext>
            </a:extLst>
          </p:cNvPr>
          <p:cNvSpPr>
            <a:spLocks noGrp="1"/>
          </p:cNvSpPr>
          <p:nvPr>
            <p:ph type="body" sz="quarter" idx="13" hasCustomPrompt="1"/>
          </p:nvPr>
        </p:nvSpPr>
        <p:spPr>
          <a:xfrm>
            <a:off x="1554335" y="4957672"/>
            <a:ext cx="2370207" cy="461963"/>
          </a:xfrm>
        </p:spPr>
        <p:txBody>
          <a:bodyPr anchor="ctr" anchorCtr="0">
            <a:normAutofit/>
          </a:bodyPr>
          <a:lstStyle>
            <a:lvl1pPr marL="0" indent="0" algn="ctr">
              <a:buNone/>
              <a:defRPr sz="2400"/>
            </a:lvl1pPr>
          </a:lstStyle>
          <a:p>
            <a:pPr lvl="0"/>
            <a:r>
              <a:rPr lang="en-US" dirty="0"/>
              <a:t>Insert Text</a:t>
            </a:r>
          </a:p>
        </p:txBody>
      </p:sp>
      <p:sp>
        <p:nvSpPr>
          <p:cNvPr id="24" name="Text Placeholder 7">
            <a:extLst>
              <a:ext uri="{FF2B5EF4-FFF2-40B4-BE49-F238E27FC236}">
                <a16:creationId xmlns="" xmlns:a16="http://schemas.microsoft.com/office/drawing/2014/main" id="{1650C3CF-8C06-8B42-B6F6-B2E7B0B89262}"/>
              </a:ext>
            </a:extLst>
          </p:cNvPr>
          <p:cNvSpPr>
            <a:spLocks noGrp="1"/>
          </p:cNvSpPr>
          <p:nvPr>
            <p:ph type="body" sz="quarter" idx="14" hasCustomPrompt="1"/>
          </p:nvPr>
        </p:nvSpPr>
        <p:spPr>
          <a:xfrm>
            <a:off x="4881938" y="4957672"/>
            <a:ext cx="2370207" cy="461963"/>
          </a:xfrm>
        </p:spPr>
        <p:txBody>
          <a:bodyPr anchor="ctr" anchorCtr="0">
            <a:normAutofit/>
          </a:bodyPr>
          <a:lstStyle>
            <a:lvl1pPr marL="0" indent="0" algn="ctr">
              <a:buNone/>
              <a:defRPr sz="2400"/>
            </a:lvl1pPr>
          </a:lstStyle>
          <a:p>
            <a:pPr lvl="0"/>
            <a:r>
              <a:rPr lang="en-US" dirty="0"/>
              <a:t>Insert Text</a:t>
            </a:r>
          </a:p>
        </p:txBody>
      </p:sp>
      <p:sp>
        <p:nvSpPr>
          <p:cNvPr id="25" name="Text Placeholder 7">
            <a:extLst>
              <a:ext uri="{FF2B5EF4-FFF2-40B4-BE49-F238E27FC236}">
                <a16:creationId xmlns="" xmlns:a16="http://schemas.microsoft.com/office/drawing/2014/main" id="{FBFC22D2-9F69-E14F-B936-7820388684B0}"/>
              </a:ext>
            </a:extLst>
          </p:cNvPr>
          <p:cNvSpPr>
            <a:spLocks noGrp="1"/>
          </p:cNvSpPr>
          <p:nvPr>
            <p:ph type="body" sz="quarter" idx="15" hasCustomPrompt="1"/>
          </p:nvPr>
        </p:nvSpPr>
        <p:spPr>
          <a:xfrm>
            <a:off x="8209541" y="4966106"/>
            <a:ext cx="2370207" cy="461963"/>
          </a:xfrm>
        </p:spPr>
        <p:txBody>
          <a:bodyPr anchor="ctr" anchorCtr="0">
            <a:normAutofit/>
          </a:bodyPr>
          <a:lstStyle>
            <a:lvl1pPr marL="0" indent="0" algn="ctr">
              <a:buNone/>
              <a:defRPr sz="2400"/>
            </a:lvl1pPr>
          </a:lstStyle>
          <a:p>
            <a:pPr lvl="0"/>
            <a:r>
              <a:rPr lang="en-US" dirty="0"/>
              <a:t>Insert Text</a:t>
            </a:r>
          </a:p>
        </p:txBody>
      </p:sp>
      <p:sp>
        <p:nvSpPr>
          <p:cNvPr id="3" name="Text Placeholder 2">
            <a:extLst>
              <a:ext uri="{FF2B5EF4-FFF2-40B4-BE49-F238E27FC236}">
                <a16:creationId xmlns="" xmlns:a16="http://schemas.microsoft.com/office/drawing/2014/main" id="{257AB6E6-3AF9-8544-8742-1E3B456861F9}"/>
              </a:ext>
            </a:extLst>
          </p:cNvPr>
          <p:cNvSpPr>
            <a:spLocks noGrp="1"/>
          </p:cNvSpPr>
          <p:nvPr>
            <p:ph type="body" sz="quarter" idx="16"/>
          </p:nvPr>
        </p:nvSpPr>
        <p:spPr>
          <a:xfrm>
            <a:off x="1270000" y="5427663"/>
            <a:ext cx="6938963" cy="800100"/>
          </a:xfrm>
        </p:spPr>
        <p:txBody>
          <a:bodyPr>
            <a:normAutofit/>
          </a:bodyPr>
          <a:lstStyle>
            <a:lvl1pPr marL="0" indent="0">
              <a:buNone/>
              <a:defRPr sz="2000">
                <a:solidFill>
                  <a:schemeClr val="tx1">
                    <a:alpha val="80000"/>
                  </a:schemeClr>
                </a:solidFill>
              </a:defRPr>
            </a:lvl1pPr>
          </a:lstStyle>
          <a:p>
            <a:pPr lvl="0"/>
            <a:r>
              <a:rPr lang="en-US" smtClean="0"/>
              <a:t>Click to edit Master text styles</a:t>
            </a:r>
          </a:p>
        </p:txBody>
      </p:sp>
    </p:spTree>
    <p:extLst>
      <p:ext uri="{BB962C8B-B14F-4D97-AF65-F5344CB8AC3E}">
        <p14:creationId xmlns:p14="http://schemas.microsoft.com/office/powerpoint/2010/main" val="284296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text</a:t>
            </a:r>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pic>
        <p:nvPicPr>
          <p:cNvPr id="27" name="Picture 26" descr="disc profile logo">
            <a:extLst>
              <a:ext uri="{FF2B5EF4-FFF2-40B4-BE49-F238E27FC236}">
                <a16:creationId xmlns="" xmlns:a16="http://schemas.microsoft.com/office/drawing/2014/main" id="{9C89375E-95D2-0548-A013-AD130E2C20BF}"/>
              </a:ext>
            </a:extLst>
          </p:cNvPr>
          <p:cNvPicPr>
            <a:picLocks noChangeAspect="1"/>
          </p:cNvPicPr>
          <p:nvPr userDrawn="1"/>
        </p:nvPicPr>
        <p:blipFill>
          <a:blip r:embed="rId25"/>
          <a:stretch>
            <a:fillRect/>
          </a:stretch>
        </p:blipFill>
        <p:spPr>
          <a:xfrm>
            <a:off x="178771" y="6221803"/>
            <a:ext cx="783755" cy="516989"/>
          </a:xfrm>
          <a:prstGeom prst="rect">
            <a:avLst/>
          </a:prstGeom>
        </p:spPr>
      </p:pic>
      <p:sp>
        <p:nvSpPr>
          <p:cNvPr id="28" name="TextBox 27">
            <a:extLst>
              <a:ext uri="{FF2B5EF4-FFF2-40B4-BE49-F238E27FC236}">
                <a16:creationId xmlns="" xmlns:a16="http://schemas.microsoft.com/office/drawing/2014/main" id="{74091E10-BDF1-E449-B0AB-4AF2E5AC30FF}"/>
              </a:ext>
            </a:extLst>
          </p:cNvPr>
          <p:cNvSpPr txBox="1"/>
          <p:nvPr userDrawn="1"/>
        </p:nvSpPr>
        <p:spPr>
          <a:xfrm>
            <a:off x="9968235" y="6463675"/>
            <a:ext cx="2044994" cy="215444"/>
          </a:xfrm>
          <a:prstGeom prst="rect">
            <a:avLst/>
          </a:prstGeom>
        </p:spPr>
        <p:txBody>
          <a:bodyPr vert="horz" wrap="square" lIns="91440" tIns="45720" rIns="91440" bIns="45720" rtlCol="0" anchor="ctr">
            <a:spAutoFit/>
          </a:bodyPr>
          <a:lstStyle/>
          <a:p>
            <a:r>
              <a:rPr lang="en-US" sz="800" b="0" dirty="0"/>
              <a:t>DiSC® is a registered trademark of Wiley.</a:t>
            </a:r>
          </a:p>
        </p:txBody>
      </p:sp>
      <p:sp>
        <p:nvSpPr>
          <p:cNvPr id="7" name="TextBox 6">
            <a:extLst>
              <a:ext uri="{FF2B5EF4-FFF2-40B4-BE49-F238E27FC236}">
                <a16:creationId xmlns="" xmlns:a16="http://schemas.microsoft.com/office/drawing/2014/main" id="{72BA0754-48BA-9647-ADE3-7F2BE778E2B6}"/>
              </a:ext>
            </a:extLst>
          </p:cNvPr>
          <p:cNvSpPr txBox="1"/>
          <p:nvPr userDrawn="1"/>
        </p:nvSpPr>
        <p:spPr>
          <a:xfrm>
            <a:off x="1097280" y="6463675"/>
            <a:ext cx="897003" cy="215444"/>
          </a:xfrm>
          <a:prstGeom prst="rect">
            <a:avLst/>
          </a:prstGeom>
        </p:spPr>
        <p:txBody>
          <a:bodyPr vert="horz" wrap="square" lIns="91440" tIns="45720" rIns="91440" bIns="45720" rtlCol="0" anchor="ctr">
            <a:spAutoFit/>
          </a:bodyPr>
          <a:lstStyle/>
          <a:p>
            <a:r>
              <a:rPr lang="en-US" sz="800" b="0" dirty="0" err="1"/>
              <a:t>discprofile.com</a:t>
            </a:r>
            <a:endParaRPr lang="en-US" sz="800" b="0" dirty="0"/>
          </a:p>
        </p:txBody>
      </p:sp>
      <p:sp>
        <p:nvSpPr>
          <p:cNvPr id="6" name="TextBox 5">
            <a:extLst>
              <a:ext uri="{FF2B5EF4-FFF2-40B4-BE49-F238E27FC236}">
                <a16:creationId xmlns="" xmlns:a16="http://schemas.microsoft.com/office/drawing/2014/main" id="{40170AC9-0834-4047-AC1A-A9AC1D03C36E}"/>
              </a:ext>
            </a:extLst>
          </p:cNvPr>
          <p:cNvSpPr txBox="1"/>
          <p:nvPr userDrawn="1"/>
        </p:nvSpPr>
        <p:spPr>
          <a:xfrm>
            <a:off x="11538097" y="6232843"/>
            <a:ext cx="412044" cy="246221"/>
          </a:xfrm>
          <a:prstGeom prst="rect">
            <a:avLst/>
          </a:prstGeom>
        </p:spPr>
        <p:txBody>
          <a:bodyPr vert="horz" wrap="square" lIns="91440" tIns="45720" rIns="91440" bIns="45720" rtlCol="0" anchor="ctr">
            <a:spAutoFit/>
          </a:bodyPr>
          <a:lstStyle/>
          <a:p>
            <a:pPr algn="r"/>
            <a:r>
              <a:rPr lang="en-US" sz="1000" b="0" dirty="0"/>
              <a:t>p</a:t>
            </a:r>
            <a:fld id="{CD21C0F5-C1E1-6B4E-9F21-48FF92EE348E}" type="slidenum">
              <a:rPr lang="en-US" sz="1000" b="0" smtClean="0"/>
              <a:pPr algn="r"/>
              <a:t>‹#›</a:t>
            </a:fld>
            <a:endParaRPr lang="en-US" sz="1000" b="0" dirty="0" err="1"/>
          </a:p>
        </p:txBody>
      </p:sp>
    </p:spTree>
    <p:extLst>
      <p:ext uri="{BB962C8B-B14F-4D97-AF65-F5344CB8AC3E}">
        <p14:creationId xmlns:p14="http://schemas.microsoft.com/office/powerpoint/2010/main" val="727282002"/>
      </p:ext>
    </p:extLst>
  </p:cSld>
  <p:clrMap bg1="lt1" tx1="dk1" bg2="lt2" tx2="dk2" accent1="accent1" accent2="accent2" accent3="accent3" accent4="accent4" accent5="accent5" accent6="accent6" hlink="hlink" folHlink="folHlink"/>
  <p:sldLayoutIdLst>
    <p:sldLayoutId id="2147484077" r:id="rId1"/>
    <p:sldLayoutId id="2147484110" r:id="rId2"/>
    <p:sldLayoutId id="2147484108" r:id="rId3"/>
    <p:sldLayoutId id="2147484109" r:id="rId4"/>
    <p:sldLayoutId id="2147484105" r:id="rId5"/>
    <p:sldLayoutId id="2147484102" r:id="rId6"/>
    <p:sldLayoutId id="2147484101" r:id="rId7"/>
    <p:sldLayoutId id="2147484080" r:id="rId8"/>
    <p:sldLayoutId id="2147484106" r:id="rId9"/>
    <p:sldLayoutId id="2147484107" r:id="rId10"/>
    <p:sldLayoutId id="2147484081" r:id="rId11"/>
    <p:sldLayoutId id="2147484103" r:id="rId12"/>
    <p:sldLayoutId id="2147484084" r:id="rId13"/>
    <p:sldLayoutId id="2147484078" r:id="rId14"/>
    <p:sldLayoutId id="2147484079" r:id="rId15"/>
    <p:sldLayoutId id="2147484082" r:id="rId16"/>
    <p:sldLayoutId id="2147484085" r:id="rId17"/>
    <p:sldLayoutId id="2147484104" r:id="rId18"/>
    <p:sldLayoutId id="2147484089" r:id="rId19"/>
    <p:sldLayoutId id="2147484090" r:id="rId20"/>
    <p:sldLayoutId id="2147484099" r:id="rId21"/>
    <p:sldLayoutId id="2147484100" r:id="rId22"/>
    <p:sldLayoutId id="2147484092" r:id="rId23"/>
  </p:sldLayoutIdLst>
  <p:hf hdr="0" ftr="0" dt="0"/>
  <p:txStyles>
    <p:titleStyle>
      <a:lvl1pPr algn="l" defTabSz="914400" rtl="0" eaLnBrk="1" latinLnBrk="0" hangingPunct="1">
        <a:lnSpc>
          <a:spcPct val="85000"/>
        </a:lnSpc>
        <a:spcBef>
          <a:spcPct val="0"/>
        </a:spcBef>
        <a:buNone/>
        <a:defRPr sz="5400" kern="1200" spc="-50" baseline="0">
          <a:solidFill>
            <a:schemeClr val="tx2"/>
          </a:solidFill>
          <a:latin typeface="+mj-lt"/>
          <a:ea typeface="+mj-ea"/>
          <a:cs typeface="+mj-cs"/>
        </a:defRPr>
      </a:lvl1pPr>
    </p:titleStyle>
    <p:bodyStyle>
      <a:lvl1pPr marL="0" indent="-27432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400" kern="1200">
          <a:solidFill>
            <a:schemeClr val="tx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tx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hbr.org/2014/06/collective-genius"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s://hbr.org/2014/06/collective-genius"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s://hbr.org/2015/12/what-the-research-tells-us-about-team-creativity-and-innovation"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https://hbr.org/2014/06/collective-genius"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hyperlink" Target="https://hbr.org/2012/04/good-managers-lead-through-a-t"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s://hbr.org/2014/06/collective-genius"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hyperlink" Target="https://hbr.org/2012/04/good-managers-lead-through-a-t" TargetMode="Externa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hyperlink" Target="https://hbr.org/2014/06/collective-genius"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discprofile.com/CMS/PPS/media/doc/5b/State-of-Teams.pdf"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hbr.org/2012/04/good-managers-lead-through-a-t"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hbr.org/2014/11/making-dumb-groups-smarter"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s://www.strategy-business.com/blog/The-Acceleration-Factor"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s://www.linkedin.com/pulse/20130815115643-279253783-innovation-with-purpose/"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493623" y="5363275"/>
            <a:ext cx="7249886" cy="876300"/>
          </a:xfrm>
        </p:spPr>
        <p:txBody>
          <a:bodyPr>
            <a:normAutofit fontScale="90000"/>
          </a:bodyPr>
          <a:lstStyle/>
          <a:p>
            <a:r>
              <a:rPr lang="en-US" dirty="0"/>
              <a:t>Our favorite quotes about teamwork</a:t>
            </a:r>
          </a:p>
        </p:txBody>
      </p:sp>
      <p:pic>
        <p:nvPicPr>
          <p:cNvPr id="2052" name="Picture 4" descr="Faclitator with engaged learners"/>
          <p:cNvPicPr>
            <a:picLocks noGrp="1" noChangeAspect="1" noChangeArrowheads="1"/>
          </p:cNvPicPr>
          <p:nvPr>
            <p:ph type="pic" sz="quarter" idx="11"/>
          </p:nvPr>
        </p:nvPicPr>
        <p:blipFill>
          <a:blip r:embed="rId2">
            <a:extLst>
              <a:ext uri="{28A0092B-C50C-407E-A947-70E740481C1C}">
                <a14:useLocalDpi xmlns:a14="http://schemas.microsoft.com/office/drawing/2010/main" val="0"/>
              </a:ext>
            </a:extLst>
          </a:blip>
          <a:srcRect t="7760" b="7760"/>
          <a:stretch>
            <a:fillRect/>
          </a:stretch>
        </p:blipFill>
        <p:spPr bwMode="auto">
          <a:xfrm>
            <a:off x="0" y="0"/>
            <a:ext cx="10899689" cy="4603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377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972491"/>
            <a:ext cx="9993085" cy="3239589"/>
          </a:xfrm>
        </p:spPr>
        <p:txBody>
          <a:bodyPr>
            <a:normAutofit fontScale="77500" lnSpcReduction="20000"/>
          </a:bodyPr>
          <a:lstStyle/>
          <a:p>
            <a:pPr>
              <a:lnSpc>
                <a:spcPct val="105000"/>
              </a:lnSpc>
            </a:pPr>
            <a:r>
              <a:rPr lang="en-US" dirty="0" smtClean="0"/>
              <a:t>The role </a:t>
            </a:r>
            <a:r>
              <a:rPr lang="en-US" dirty="0"/>
              <a:t>of a leader of innovation is not to set a vision and motivate others to follow it. It’s to create a community that is willing and able to generate new ideas.</a:t>
            </a:r>
            <a:endParaRPr lang="en-US" dirty="0"/>
          </a:p>
        </p:txBody>
      </p:sp>
      <p:sp>
        <p:nvSpPr>
          <p:cNvPr id="3" name="Rectangle 2"/>
          <p:cNvSpPr>
            <a:spLocks noChangeArrowheads="1"/>
          </p:cNvSpPr>
          <p:nvPr/>
        </p:nvSpPr>
        <p:spPr bwMode="auto">
          <a:xfrm>
            <a:off x="1541416" y="5246363"/>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A Hill, Greg </a:t>
            </a:r>
            <a:r>
              <a:rPr lang="en-US" altLang="en-US" sz="2000" dirty="0" err="1">
                <a:solidFill>
                  <a:schemeClr val="tx2"/>
                </a:solidFill>
                <a:latin typeface="Calibri" panose="020F0502020204030204" pitchFamily="34" charset="0"/>
                <a:cs typeface="Calibri" panose="020F0502020204030204" pitchFamily="34" charset="0"/>
              </a:rPr>
              <a:t>Brandeau</a:t>
            </a:r>
            <a:r>
              <a:rPr lang="en-US" altLang="en-US" sz="2000" dirty="0">
                <a:solidFill>
                  <a:schemeClr val="tx2"/>
                </a:solidFill>
                <a:latin typeface="Calibri" panose="020F0502020204030204" pitchFamily="34" charset="0"/>
                <a:cs typeface="Calibri" panose="020F0502020204030204" pitchFamily="34" charset="0"/>
              </a:rPr>
              <a:t>, Emily Truelove, and Kent </a:t>
            </a:r>
            <a:r>
              <a:rPr lang="en-US" altLang="en-US" sz="2000" dirty="0" err="1">
                <a:solidFill>
                  <a:schemeClr val="tx2"/>
                </a:solidFill>
                <a:latin typeface="Calibri" panose="020F0502020204030204" pitchFamily="34" charset="0"/>
                <a:cs typeface="Calibri" panose="020F0502020204030204" pitchFamily="34" charset="0"/>
              </a:rPr>
              <a:t>Lineback</a:t>
            </a:r>
            <a:endParaRPr lang="en-US" altLang="en-US" sz="2000" dirty="0">
              <a:solidFill>
                <a:schemeClr val="tx2"/>
              </a:solidFill>
              <a:latin typeface="Calibri" panose="020F0502020204030204" pitchFamily="34" charset="0"/>
              <a:cs typeface="Calibri" panose="020F0502020204030204" pitchFamily="34" charset="0"/>
            </a:endParaRPr>
          </a:p>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Collective Genius</a:t>
            </a:r>
            <a:r>
              <a:rPr lang="en-US" altLang="en-US" sz="2000" dirty="0">
                <a:solidFill>
                  <a:schemeClr val="tx2"/>
                </a:solidFill>
                <a:latin typeface="Calibri" panose="020F0502020204030204" pitchFamily="34" charset="0"/>
                <a:cs typeface="Calibri" panose="020F0502020204030204" pitchFamily="34" charset="0"/>
              </a:rPr>
              <a:t>” Harvard Business Review</a:t>
            </a:r>
          </a:p>
        </p:txBody>
      </p:sp>
    </p:spTree>
    <p:extLst>
      <p:ext uri="{BB962C8B-B14F-4D97-AF65-F5344CB8AC3E}">
        <p14:creationId xmlns:p14="http://schemas.microsoft.com/office/powerpoint/2010/main" val="388978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972491"/>
            <a:ext cx="9993085" cy="3239589"/>
          </a:xfrm>
        </p:spPr>
        <p:txBody>
          <a:bodyPr>
            <a:normAutofit/>
          </a:bodyPr>
          <a:lstStyle/>
          <a:p>
            <a:pPr>
              <a:lnSpc>
                <a:spcPct val="105000"/>
              </a:lnSpc>
            </a:pPr>
            <a:r>
              <a:rPr lang="en-US" dirty="0"/>
              <a:t>Collaboration should involve passionate disagreement.</a:t>
            </a:r>
            <a:endParaRPr lang="en-US" dirty="0"/>
          </a:p>
        </p:txBody>
      </p:sp>
      <p:sp>
        <p:nvSpPr>
          <p:cNvPr id="3" name="Rectangle 2"/>
          <p:cNvSpPr>
            <a:spLocks noChangeArrowheads="1"/>
          </p:cNvSpPr>
          <p:nvPr/>
        </p:nvSpPr>
        <p:spPr bwMode="auto">
          <a:xfrm>
            <a:off x="1541416" y="5246363"/>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A Hill, Greg </a:t>
            </a:r>
            <a:r>
              <a:rPr lang="en-US" altLang="en-US" sz="2000" dirty="0" err="1">
                <a:solidFill>
                  <a:schemeClr val="tx2"/>
                </a:solidFill>
                <a:latin typeface="Calibri" panose="020F0502020204030204" pitchFamily="34" charset="0"/>
                <a:cs typeface="Calibri" panose="020F0502020204030204" pitchFamily="34" charset="0"/>
              </a:rPr>
              <a:t>Brandeau</a:t>
            </a:r>
            <a:r>
              <a:rPr lang="en-US" altLang="en-US" sz="2000" dirty="0">
                <a:solidFill>
                  <a:schemeClr val="tx2"/>
                </a:solidFill>
                <a:latin typeface="Calibri" panose="020F0502020204030204" pitchFamily="34" charset="0"/>
                <a:cs typeface="Calibri" panose="020F0502020204030204" pitchFamily="34" charset="0"/>
              </a:rPr>
              <a:t>, Emily Truelove, and Kent </a:t>
            </a:r>
            <a:r>
              <a:rPr lang="en-US" altLang="en-US" sz="2000" dirty="0" err="1">
                <a:solidFill>
                  <a:schemeClr val="tx2"/>
                </a:solidFill>
                <a:latin typeface="Calibri" panose="020F0502020204030204" pitchFamily="34" charset="0"/>
                <a:cs typeface="Calibri" panose="020F0502020204030204" pitchFamily="34" charset="0"/>
              </a:rPr>
              <a:t>Lineback</a:t>
            </a:r>
            <a:endParaRPr lang="en-US" altLang="en-US" sz="2000" dirty="0">
              <a:solidFill>
                <a:schemeClr val="tx2"/>
              </a:solidFill>
              <a:latin typeface="Calibri" panose="020F0502020204030204" pitchFamily="34" charset="0"/>
              <a:cs typeface="Calibri" panose="020F0502020204030204" pitchFamily="34" charset="0"/>
            </a:endParaRPr>
          </a:p>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Collective Genius</a:t>
            </a:r>
            <a:r>
              <a:rPr lang="en-US" altLang="en-US" sz="2000" dirty="0">
                <a:solidFill>
                  <a:schemeClr val="tx2"/>
                </a:solidFill>
                <a:latin typeface="Calibri" panose="020F0502020204030204" pitchFamily="34" charset="0"/>
                <a:cs typeface="Calibri" panose="020F0502020204030204" pitchFamily="34" charset="0"/>
              </a:rPr>
              <a:t>” Harvard Business Review</a:t>
            </a:r>
          </a:p>
        </p:txBody>
      </p:sp>
    </p:spTree>
    <p:extLst>
      <p:ext uri="{BB962C8B-B14F-4D97-AF65-F5344CB8AC3E}">
        <p14:creationId xmlns:p14="http://schemas.microsoft.com/office/powerpoint/2010/main" val="249682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239589"/>
          </a:xfrm>
        </p:spPr>
        <p:txBody>
          <a:bodyPr>
            <a:normAutofit fontScale="85000" lnSpcReduction="10000"/>
          </a:bodyPr>
          <a:lstStyle/>
          <a:p>
            <a:pPr>
              <a:lnSpc>
                <a:spcPct val="105000"/>
              </a:lnSpc>
            </a:pPr>
            <a:r>
              <a:rPr lang="en-US" dirty="0"/>
              <a:t>Teams are more innovative when members have a common </a:t>
            </a:r>
            <a:r>
              <a:rPr lang="en-US" dirty="0" smtClean="0"/>
              <a:t>under-standing </a:t>
            </a:r>
            <a:r>
              <a:rPr lang="en-US" dirty="0"/>
              <a:t>of team objectives and are also committed to them.</a:t>
            </a:r>
            <a:endParaRPr lang="en-US" dirty="0"/>
          </a:p>
        </p:txBody>
      </p:sp>
      <p:sp>
        <p:nvSpPr>
          <p:cNvPr id="3" name="Rectangle 2"/>
          <p:cNvSpPr>
            <a:spLocks noChangeArrowheads="1"/>
          </p:cNvSpPr>
          <p:nvPr/>
        </p:nvSpPr>
        <p:spPr bwMode="auto">
          <a:xfrm>
            <a:off x="1541416" y="5246363"/>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Robert Schwarz, “</a:t>
            </a:r>
            <a:r>
              <a:rPr lang="en-US" altLang="en-US" sz="2000" dirty="0">
                <a:solidFill>
                  <a:schemeClr val="tx2"/>
                </a:solidFill>
                <a:latin typeface="Calibri" panose="020F0502020204030204" pitchFamily="34" charset="0"/>
                <a:cs typeface="Calibri" panose="020F0502020204030204" pitchFamily="34" charset="0"/>
                <a:hlinkClick r:id="rId2"/>
              </a:rPr>
              <a:t>What the Research Tells Us </a:t>
            </a:r>
            <a:br>
              <a:rPr lang="en-US" altLang="en-US" sz="2000" dirty="0">
                <a:solidFill>
                  <a:schemeClr val="tx2"/>
                </a:solidFill>
                <a:latin typeface="Calibri" panose="020F0502020204030204" pitchFamily="34" charset="0"/>
                <a:cs typeface="Calibri" panose="020F0502020204030204" pitchFamily="34" charset="0"/>
                <a:hlinkClick r:id="rId2"/>
              </a:rPr>
            </a:br>
            <a:r>
              <a:rPr lang="en-US" altLang="en-US" sz="2000" dirty="0">
                <a:solidFill>
                  <a:schemeClr val="tx2"/>
                </a:solidFill>
                <a:latin typeface="Calibri" panose="020F0502020204030204" pitchFamily="34" charset="0"/>
                <a:cs typeface="Calibri" panose="020F0502020204030204" pitchFamily="34" charset="0"/>
                <a:hlinkClick r:id="rId2"/>
              </a:rPr>
              <a:t>About Team Creativity and Innovation</a:t>
            </a:r>
            <a:r>
              <a:rPr lang="en-US" altLang="en-US" sz="2000" dirty="0">
                <a:solidFill>
                  <a:schemeClr val="tx2"/>
                </a:solidFill>
                <a:latin typeface="Calibri" panose="020F0502020204030204" pitchFamily="34" charset="0"/>
                <a:cs typeface="Calibri" panose="020F0502020204030204" pitchFamily="34" charset="0"/>
              </a:rPr>
              <a:t>” Harvard Business Review</a:t>
            </a:r>
          </a:p>
        </p:txBody>
      </p:sp>
    </p:spTree>
    <p:extLst>
      <p:ext uri="{BB962C8B-B14F-4D97-AF65-F5344CB8AC3E}">
        <p14:creationId xmlns:p14="http://schemas.microsoft.com/office/powerpoint/2010/main" val="141226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239589"/>
          </a:xfrm>
        </p:spPr>
        <p:txBody>
          <a:bodyPr>
            <a:normAutofit fontScale="85000" lnSpcReduction="10000"/>
          </a:bodyPr>
          <a:lstStyle/>
          <a:p>
            <a:pPr>
              <a:lnSpc>
                <a:spcPct val="105000"/>
              </a:lnSpc>
            </a:pPr>
            <a:r>
              <a:rPr lang="en-US" dirty="0"/>
              <a:t>To build willingness [to innovate], leaders must create communities that share a since of purpose, values, and rules of engagement.</a:t>
            </a:r>
            <a:endParaRPr lang="en-US" dirty="0"/>
          </a:p>
        </p:txBody>
      </p:sp>
      <p:sp>
        <p:nvSpPr>
          <p:cNvPr id="3" name="Rectangle 2"/>
          <p:cNvSpPr>
            <a:spLocks noChangeArrowheads="1"/>
          </p:cNvSpPr>
          <p:nvPr/>
        </p:nvSpPr>
        <p:spPr bwMode="auto">
          <a:xfrm>
            <a:off x="1541416" y="5246363"/>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A Hill, Greg </a:t>
            </a:r>
            <a:r>
              <a:rPr lang="en-US" altLang="en-US" sz="2000" dirty="0" err="1">
                <a:solidFill>
                  <a:schemeClr val="tx2"/>
                </a:solidFill>
                <a:latin typeface="Calibri" panose="020F0502020204030204" pitchFamily="34" charset="0"/>
                <a:cs typeface="Calibri" panose="020F0502020204030204" pitchFamily="34" charset="0"/>
              </a:rPr>
              <a:t>Brandeau</a:t>
            </a:r>
            <a:r>
              <a:rPr lang="en-US" altLang="en-US" sz="2000" dirty="0">
                <a:solidFill>
                  <a:schemeClr val="tx2"/>
                </a:solidFill>
                <a:latin typeface="Calibri" panose="020F0502020204030204" pitchFamily="34" charset="0"/>
                <a:cs typeface="Calibri" panose="020F0502020204030204" pitchFamily="34" charset="0"/>
              </a:rPr>
              <a:t>, Emily Truelove, and Kent </a:t>
            </a:r>
            <a:r>
              <a:rPr lang="en-US" altLang="en-US" sz="2000" dirty="0" err="1">
                <a:solidFill>
                  <a:schemeClr val="tx2"/>
                </a:solidFill>
                <a:latin typeface="Calibri" panose="020F0502020204030204" pitchFamily="34" charset="0"/>
                <a:cs typeface="Calibri" panose="020F0502020204030204" pitchFamily="34" charset="0"/>
              </a:rPr>
              <a:t>Lineback</a:t>
            </a:r>
            <a:endParaRPr lang="en-US" altLang="en-US" sz="2000" dirty="0">
              <a:solidFill>
                <a:schemeClr val="tx2"/>
              </a:solidFill>
              <a:latin typeface="Calibri" panose="020F0502020204030204" pitchFamily="34" charset="0"/>
              <a:cs typeface="Calibri" panose="020F0502020204030204" pitchFamily="34" charset="0"/>
            </a:endParaRPr>
          </a:p>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Collective Genius</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4060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2037806" y="1724296"/>
            <a:ext cx="9496695" cy="3239589"/>
          </a:xfrm>
        </p:spPr>
        <p:txBody>
          <a:bodyPr>
            <a:normAutofit/>
          </a:bodyPr>
          <a:lstStyle/>
          <a:p>
            <a:pPr>
              <a:lnSpc>
                <a:spcPct val="105000"/>
              </a:lnSpc>
            </a:pPr>
            <a:r>
              <a:rPr lang="en-US" dirty="0"/>
              <a:t>If you take out the team in teamwork, it's just work. </a:t>
            </a:r>
            <a:r>
              <a:rPr lang="en-US" dirty="0" smtClean="0"/>
              <a:t/>
            </a:r>
            <a:br>
              <a:rPr lang="en-US" dirty="0" smtClean="0"/>
            </a:br>
            <a:r>
              <a:rPr lang="en-US" dirty="0" smtClean="0"/>
              <a:t>Now </a:t>
            </a:r>
            <a:r>
              <a:rPr lang="en-US" dirty="0"/>
              <a:t>who wants </a:t>
            </a:r>
            <a:r>
              <a:rPr lang="en-US" dirty="0" smtClean="0"/>
              <a:t>that?</a:t>
            </a:r>
            <a:endParaRPr lang="en-US" dirty="0"/>
          </a:p>
        </p:txBody>
      </p:sp>
      <p:sp>
        <p:nvSpPr>
          <p:cNvPr id="3" name="Rectangle 2"/>
          <p:cNvSpPr>
            <a:spLocks noChangeArrowheads="1"/>
          </p:cNvSpPr>
          <p:nvPr/>
        </p:nvSpPr>
        <p:spPr bwMode="auto">
          <a:xfrm>
            <a:off x="2037806" y="5400251"/>
            <a:ext cx="32365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Matthew </a:t>
            </a:r>
            <a:r>
              <a:rPr lang="en-US" altLang="en-US" sz="2000" dirty="0" err="1">
                <a:solidFill>
                  <a:schemeClr val="tx2"/>
                </a:solidFill>
                <a:latin typeface="Calibri" panose="020F0502020204030204" pitchFamily="34" charset="0"/>
                <a:cs typeface="Calibri" panose="020F0502020204030204" pitchFamily="34" charset="0"/>
              </a:rPr>
              <a:t>Woodring</a:t>
            </a:r>
            <a:r>
              <a:rPr lang="en-US" altLang="en-US" sz="2000" dirty="0">
                <a:solidFill>
                  <a:schemeClr val="tx2"/>
                </a:solidFill>
                <a:latin typeface="Calibri" panose="020F0502020204030204" pitchFamily="34" charset="0"/>
                <a:cs typeface="Calibri" panose="020F0502020204030204" pitchFamily="34" charset="0"/>
              </a:rPr>
              <a:t> Stover</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4667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239589"/>
          </a:xfrm>
        </p:spPr>
        <p:txBody>
          <a:bodyPr>
            <a:normAutofit fontScale="77500" lnSpcReduction="20000"/>
          </a:bodyPr>
          <a:lstStyle/>
          <a:p>
            <a:pPr>
              <a:lnSpc>
                <a:spcPct val="105000"/>
              </a:lnSpc>
            </a:pPr>
            <a:r>
              <a:rPr lang="en-US" dirty="0"/>
              <a:t>In every team, ‘we’ trumps ‘I.’ Unless you’ve been part of a team yourself, it’s hard to understand the exhilaration produced by this sense of what ‘we’ can accomplish together.</a:t>
            </a:r>
            <a:endParaRPr lang="en-US" dirty="0"/>
          </a:p>
        </p:txBody>
      </p:sp>
      <p:sp>
        <p:nvSpPr>
          <p:cNvPr id="3" name="Rectangle 2"/>
          <p:cNvSpPr>
            <a:spLocks noChangeArrowheads="1"/>
          </p:cNvSpPr>
          <p:nvPr/>
        </p:nvSpPr>
        <p:spPr bwMode="auto">
          <a:xfrm>
            <a:off x="1541416" y="5246363"/>
            <a:ext cx="69796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Hill &amp; Kent </a:t>
            </a:r>
            <a:r>
              <a:rPr lang="en-US" altLang="en-US" sz="2000" dirty="0" err="1">
                <a:solidFill>
                  <a:schemeClr val="tx2"/>
                </a:solidFill>
                <a:latin typeface="Calibri" panose="020F0502020204030204" pitchFamily="34" charset="0"/>
                <a:cs typeface="Calibri" panose="020F0502020204030204" pitchFamily="34" charset="0"/>
              </a:rPr>
              <a:t>Lineback</a:t>
            </a:r>
            <a:r>
              <a:rPr lang="en-US" altLang="en-US" sz="2000" dirty="0">
                <a:solidFill>
                  <a:schemeClr val="tx2"/>
                </a:solidFill>
                <a:latin typeface="Calibri" panose="020F0502020204030204" pitchFamily="34" charset="0"/>
                <a:cs typeface="Calibri" panose="020F0502020204030204" pitchFamily="34" charset="0"/>
              </a:rPr>
              <a:t> </a:t>
            </a:r>
            <a:br>
              <a:rPr lang="en-US" altLang="en-US" sz="2000" dirty="0">
                <a:solidFill>
                  <a:schemeClr val="tx2"/>
                </a:solidFill>
                <a:latin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Good Managers Lead Through a Team</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lang="en-US" altLang="en-US" sz="1600" dirty="0">
              <a:latin typeface="Arial" panose="020B0604020202020204" pitchFamily="34" charset="0"/>
            </a:endParaRPr>
          </a:p>
        </p:txBody>
      </p:sp>
    </p:spTree>
    <p:extLst>
      <p:ext uri="{BB962C8B-B14F-4D97-AF65-F5344CB8AC3E}">
        <p14:creationId xmlns:p14="http://schemas.microsoft.com/office/powerpoint/2010/main" val="1324331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500847"/>
          </a:xfrm>
        </p:spPr>
        <p:txBody>
          <a:bodyPr>
            <a:normAutofit fontScale="70000" lnSpcReduction="20000"/>
          </a:bodyPr>
          <a:lstStyle/>
          <a:p>
            <a:pPr>
              <a:lnSpc>
                <a:spcPct val="105000"/>
              </a:lnSpc>
            </a:pPr>
            <a:r>
              <a:rPr lang="en-US" dirty="0"/>
              <a:t>The greater the loyalty of a group toward the group, the greater is the motivation among the members to achieve the goals of the group, and the greater the probability that the group will achieve its goals.</a:t>
            </a:r>
            <a:endParaRPr lang="en-US" dirty="0"/>
          </a:p>
        </p:txBody>
      </p:sp>
      <p:sp>
        <p:nvSpPr>
          <p:cNvPr id="3" name="Rectangle 2"/>
          <p:cNvSpPr>
            <a:spLocks noChangeArrowheads="1"/>
          </p:cNvSpPr>
          <p:nvPr/>
        </p:nvSpPr>
        <p:spPr bwMode="auto">
          <a:xfrm>
            <a:off x="1541416" y="5400251"/>
            <a:ext cx="18294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a:t>
            </a:r>
            <a:r>
              <a:rPr lang="en-US" altLang="en-US" sz="2000" dirty="0" err="1">
                <a:solidFill>
                  <a:schemeClr val="tx2"/>
                </a:solidFill>
                <a:latin typeface="Calibri" panose="020F0502020204030204" pitchFamily="34" charset="0"/>
                <a:cs typeface="Calibri" panose="020F0502020204030204" pitchFamily="34" charset="0"/>
              </a:rPr>
              <a:t>Rensis</a:t>
            </a:r>
            <a:r>
              <a:rPr lang="en-US" altLang="en-US" sz="2000" dirty="0">
                <a:solidFill>
                  <a:schemeClr val="tx2"/>
                </a:solidFill>
                <a:latin typeface="Calibri" panose="020F0502020204030204" pitchFamily="34" charset="0"/>
                <a:cs typeface="Calibri" panose="020F0502020204030204" pitchFamily="34" charset="0"/>
              </a:rPr>
              <a:t> Likert </a:t>
            </a:r>
            <a:endParaRPr lang="en-US" altLang="en-US" sz="1600" dirty="0">
              <a:latin typeface="Arial" panose="020B0604020202020204" pitchFamily="34" charset="0"/>
            </a:endParaRPr>
          </a:p>
        </p:txBody>
      </p:sp>
    </p:spTree>
    <p:extLst>
      <p:ext uri="{BB962C8B-B14F-4D97-AF65-F5344CB8AC3E}">
        <p14:creationId xmlns:p14="http://schemas.microsoft.com/office/powerpoint/2010/main" val="2597381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500847"/>
          </a:xfrm>
        </p:spPr>
        <p:txBody>
          <a:bodyPr>
            <a:normAutofit fontScale="85000" lnSpcReduction="10000"/>
          </a:bodyPr>
          <a:lstStyle/>
          <a:p>
            <a:pPr>
              <a:lnSpc>
                <a:spcPct val="105000"/>
              </a:lnSpc>
            </a:pPr>
            <a:r>
              <a:rPr lang="en-US" dirty="0"/>
              <a:t>The rhetoric of innovation is often about fun and creativity, but the reality is that innovation can be very taxing and uncomfortable.</a:t>
            </a:r>
            <a:endParaRPr lang="en-US" dirty="0"/>
          </a:p>
        </p:txBody>
      </p:sp>
      <p:sp>
        <p:nvSpPr>
          <p:cNvPr id="3" name="Rectangle 2"/>
          <p:cNvSpPr>
            <a:spLocks noChangeArrowheads="1"/>
          </p:cNvSpPr>
          <p:nvPr/>
        </p:nvSpPr>
        <p:spPr bwMode="auto">
          <a:xfrm>
            <a:off x="1541416" y="5246363"/>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A Hill, Greg </a:t>
            </a:r>
            <a:r>
              <a:rPr lang="en-US" altLang="en-US" sz="2000" dirty="0" err="1">
                <a:solidFill>
                  <a:schemeClr val="tx2"/>
                </a:solidFill>
                <a:latin typeface="Calibri" panose="020F0502020204030204" pitchFamily="34" charset="0"/>
                <a:cs typeface="Calibri" panose="020F0502020204030204" pitchFamily="34" charset="0"/>
              </a:rPr>
              <a:t>Brandeau</a:t>
            </a:r>
            <a:r>
              <a:rPr lang="en-US" altLang="en-US" sz="2000" dirty="0">
                <a:solidFill>
                  <a:schemeClr val="tx2"/>
                </a:solidFill>
                <a:latin typeface="Calibri" panose="020F0502020204030204" pitchFamily="34" charset="0"/>
                <a:cs typeface="Calibri" panose="020F0502020204030204" pitchFamily="34" charset="0"/>
              </a:rPr>
              <a:t>, Emily Truelove, and Kent </a:t>
            </a:r>
            <a:r>
              <a:rPr lang="en-US" altLang="en-US" sz="2000" dirty="0" err="1">
                <a:solidFill>
                  <a:schemeClr val="tx2"/>
                </a:solidFill>
                <a:latin typeface="Calibri" panose="020F0502020204030204" pitchFamily="34" charset="0"/>
                <a:cs typeface="Calibri" panose="020F0502020204030204" pitchFamily="34" charset="0"/>
              </a:rPr>
              <a:t>Lineback</a:t>
            </a:r>
            <a:endParaRPr lang="en-US" altLang="en-US" sz="2000" dirty="0">
              <a:solidFill>
                <a:schemeClr val="tx2"/>
              </a:solidFill>
              <a:latin typeface="Calibri" panose="020F0502020204030204" pitchFamily="34" charset="0"/>
              <a:cs typeface="Calibri" panose="020F0502020204030204" pitchFamily="34" charset="0"/>
            </a:endParaRPr>
          </a:p>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Collective Genius</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82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500847"/>
          </a:xfrm>
        </p:spPr>
        <p:txBody>
          <a:bodyPr>
            <a:normAutofit/>
          </a:bodyPr>
          <a:lstStyle/>
          <a:p>
            <a:pPr>
              <a:lnSpc>
                <a:spcPct val="105000"/>
              </a:lnSpc>
            </a:pPr>
            <a:r>
              <a:rPr lang="en-US" dirty="0"/>
              <a:t>Teamwork is the secret that makes common people achieve uncommon results.</a:t>
            </a:r>
            <a:endParaRPr lang="en-US" dirty="0"/>
          </a:p>
        </p:txBody>
      </p:sp>
      <p:sp>
        <p:nvSpPr>
          <p:cNvPr id="3" name="Rectangle 2"/>
          <p:cNvSpPr>
            <a:spLocks noChangeArrowheads="1"/>
          </p:cNvSpPr>
          <p:nvPr/>
        </p:nvSpPr>
        <p:spPr bwMode="auto">
          <a:xfrm>
            <a:off x="1541416" y="5400251"/>
            <a:ext cx="28104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a:t>
            </a:r>
            <a:r>
              <a:rPr lang="en-US" altLang="en-US" sz="2000" dirty="0" err="1">
                <a:solidFill>
                  <a:schemeClr val="tx2"/>
                </a:solidFill>
                <a:latin typeface="Calibri" panose="020F0502020204030204" pitchFamily="34" charset="0"/>
                <a:cs typeface="Calibri" panose="020F0502020204030204" pitchFamily="34" charset="0"/>
              </a:rPr>
              <a:t>Ifeanyi</a:t>
            </a:r>
            <a:r>
              <a:rPr lang="en-US" altLang="en-US" sz="2000" dirty="0">
                <a:solidFill>
                  <a:schemeClr val="tx2"/>
                </a:solidFill>
                <a:latin typeface="Calibri" panose="020F0502020204030204" pitchFamily="34" charset="0"/>
                <a:cs typeface="Calibri" panose="020F0502020204030204" pitchFamily="34" charset="0"/>
              </a:rPr>
              <a:t> Enoch </a:t>
            </a:r>
            <a:r>
              <a:rPr lang="en-US" altLang="en-US" sz="2000" dirty="0" err="1">
                <a:solidFill>
                  <a:schemeClr val="tx2"/>
                </a:solidFill>
                <a:latin typeface="Calibri" panose="020F0502020204030204" pitchFamily="34" charset="0"/>
                <a:cs typeface="Calibri" panose="020F0502020204030204" pitchFamily="34" charset="0"/>
              </a:rPr>
              <a:t>Onuoha</a:t>
            </a:r>
            <a:r>
              <a:rPr lang="en-US" altLang="en-US" sz="2000" dirty="0">
                <a:solidFill>
                  <a:schemeClr val="tx2"/>
                </a:solidFill>
                <a:latin typeface="Calibri" panose="020F0502020204030204" pitchFamily="34" charset="0"/>
                <a:cs typeface="Calibri" panose="020F0502020204030204" pitchFamily="34" charset="0"/>
              </a:rPr>
              <a:t> </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2551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500847"/>
          </a:xfrm>
        </p:spPr>
        <p:txBody>
          <a:bodyPr>
            <a:normAutofit lnSpcReduction="10000"/>
          </a:bodyPr>
          <a:lstStyle/>
          <a:p>
            <a:pPr>
              <a:lnSpc>
                <a:spcPct val="105000"/>
              </a:lnSpc>
            </a:pPr>
            <a:r>
              <a:rPr lang="en-US" dirty="0"/>
              <a:t>When a team outgrows individual performance and learns team confidence, excellence becomes a reality.</a:t>
            </a:r>
            <a:endParaRPr lang="en-US" dirty="0"/>
          </a:p>
        </p:txBody>
      </p:sp>
      <p:sp>
        <p:nvSpPr>
          <p:cNvPr id="3" name="Rectangle 2"/>
          <p:cNvSpPr>
            <a:spLocks noChangeArrowheads="1"/>
          </p:cNvSpPr>
          <p:nvPr/>
        </p:nvSpPr>
        <p:spPr bwMode="auto">
          <a:xfrm>
            <a:off x="1541416" y="5400251"/>
            <a:ext cx="16968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Joe </a:t>
            </a:r>
            <a:r>
              <a:rPr lang="en-US" altLang="en-US" sz="2000" dirty="0" err="1">
                <a:solidFill>
                  <a:schemeClr val="tx2"/>
                </a:solidFill>
                <a:latin typeface="Calibri" panose="020F0502020204030204" pitchFamily="34" charset="0"/>
                <a:cs typeface="Calibri" panose="020F0502020204030204" pitchFamily="34" charset="0"/>
              </a:rPr>
              <a:t>Paterno</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736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118623" y="2286000"/>
            <a:ext cx="10468131" cy="2873829"/>
          </a:xfrm>
        </p:spPr>
        <p:txBody>
          <a:bodyPr>
            <a:normAutofit fontScale="70000" lnSpcReduction="20000"/>
          </a:bodyPr>
          <a:lstStyle/>
          <a:p>
            <a:pPr>
              <a:lnSpc>
                <a:spcPct val="105000"/>
              </a:lnSpc>
            </a:pPr>
            <a:r>
              <a:rPr lang="en-US" dirty="0"/>
              <a:t>Teams are more productive and innovative than mere work groups. They produce results that exceed what groups of individuals can do through simple cooperation and </a:t>
            </a:r>
            <a:r>
              <a:rPr lang="en-US" dirty="0" smtClean="0"/>
              <a:t>coordination.</a:t>
            </a:r>
            <a:endParaRPr lang="en-US" dirty="0"/>
          </a:p>
        </p:txBody>
      </p:sp>
      <p:sp>
        <p:nvSpPr>
          <p:cNvPr id="3" name="Rectangle 2"/>
          <p:cNvSpPr>
            <a:spLocks noChangeArrowheads="1"/>
          </p:cNvSpPr>
          <p:nvPr/>
        </p:nvSpPr>
        <p:spPr bwMode="auto">
          <a:xfrm>
            <a:off x="1118623" y="5282906"/>
            <a:ext cx="69796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Hill &amp; Kent </a:t>
            </a:r>
            <a:r>
              <a:rPr lang="en-US" altLang="en-US" sz="2000" dirty="0" err="1">
                <a:solidFill>
                  <a:schemeClr val="tx2"/>
                </a:solidFill>
                <a:latin typeface="Calibri" panose="020F0502020204030204" pitchFamily="34" charset="0"/>
                <a:cs typeface="Calibri" panose="020F0502020204030204" pitchFamily="34" charset="0"/>
              </a:rPr>
              <a:t>Lineback</a:t>
            </a:r>
            <a:r>
              <a:rPr lang="en-US" altLang="en-US" sz="2000" dirty="0">
                <a:solidFill>
                  <a:schemeClr val="tx2"/>
                </a:solidFill>
                <a:latin typeface="Calibri" panose="020F0502020204030204" pitchFamily="34" charset="0"/>
                <a:cs typeface="Calibri" panose="020F0502020204030204" pitchFamily="34" charset="0"/>
              </a:rPr>
              <a:t> </a:t>
            </a:r>
            <a:br>
              <a:rPr lang="en-US" altLang="en-US" sz="2000" dirty="0">
                <a:solidFill>
                  <a:schemeClr val="tx2"/>
                </a:solidFill>
                <a:latin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Good Managers Lead Through a Team</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lang="en-US" altLang="en-US" sz="2000" dirty="0">
              <a:latin typeface="Arial" panose="020B0604020202020204" pitchFamily="34" charset="0"/>
            </a:endParaRPr>
          </a:p>
        </p:txBody>
      </p:sp>
    </p:spTree>
    <p:extLst>
      <p:ext uri="{BB962C8B-B14F-4D97-AF65-F5344CB8AC3E}">
        <p14:creationId xmlns:p14="http://schemas.microsoft.com/office/powerpoint/2010/main" val="2587774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10136778" cy="3775167"/>
          </a:xfrm>
        </p:spPr>
        <p:txBody>
          <a:bodyPr>
            <a:normAutofit fontScale="77500" lnSpcReduction="20000"/>
          </a:bodyPr>
          <a:lstStyle/>
          <a:p>
            <a:pPr>
              <a:lnSpc>
                <a:spcPct val="105000"/>
              </a:lnSpc>
            </a:pPr>
            <a:r>
              <a:rPr lang="en-US" dirty="0"/>
              <a:t>Teamwork is the ability to work together toward a common vision. The ability to direct individual accomplishments toward organizational objectives. It is the fuel that allows common people to attain uncommon results.</a:t>
            </a:r>
            <a:endParaRPr lang="en-US" dirty="0"/>
          </a:p>
        </p:txBody>
      </p:sp>
      <p:sp>
        <p:nvSpPr>
          <p:cNvPr id="3" name="Rectangle 2"/>
          <p:cNvSpPr>
            <a:spLocks noChangeArrowheads="1"/>
          </p:cNvSpPr>
          <p:nvPr/>
        </p:nvSpPr>
        <p:spPr bwMode="auto">
          <a:xfrm>
            <a:off x="1541416" y="5530880"/>
            <a:ext cx="226709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Andrew </a:t>
            </a:r>
            <a:r>
              <a:rPr lang="en-US" altLang="en-US" sz="2000" dirty="0" smtClean="0">
                <a:solidFill>
                  <a:schemeClr val="tx2"/>
                </a:solidFill>
                <a:latin typeface="Calibri" panose="020F0502020204030204" pitchFamily="34" charset="0"/>
                <a:cs typeface="Calibri" panose="020F0502020204030204" pitchFamily="34" charset="0"/>
              </a:rPr>
              <a:t>Carnegie</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9628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724296"/>
            <a:ext cx="9993085" cy="3500847"/>
          </a:xfrm>
        </p:spPr>
        <p:txBody>
          <a:bodyPr>
            <a:normAutofit fontScale="70000" lnSpcReduction="20000"/>
          </a:bodyPr>
          <a:lstStyle/>
          <a:p>
            <a:pPr>
              <a:lnSpc>
                <a:spcPct val="105000"/>
              </a:lnSpc>
            </a:pPr>
            <a:r>
              <a:rPr lang="en-US" dirty="0"/>
              <a:t>There's something beautifully friendly and elevating about a bunch of guys playing music together. … It's really teamwork, one guy supporting the others, and it's all for one purpose, and there's no flies in the ointment, for a while.</a:t>
            </a:r>
            <a:endParaRPr lang="en-US" dirty="0"/>
          </a:p>
        </p:txBody>
      </p:sp>
      <p:sp>
        <p:nvSpPr>
          <p:cNvPr id="3" name="Rectangle 2"/>
          <p:cNvSpPr>
            <a:spLocks noChangeArrowheads="1"/>
          </p:cNvSpPr>
          <p:nvPr/>
        </p:nvSpPr>
        <p:spPr bwMode="auto">
          <a:xfrm>
            <a:off x="1541416" y="5400251"/>
            <a:ext cx="25040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Keith Richards, </a:t>
            </a:r>
            <a:r>
              <a:rPr lang="en-US" altLang="en-US" sz="2000" i="1" dirty="0">
                <a:solidFill>
                  <a:schemeClr val="tx2"/>
                </a:solidFill>
                <a:latin typeface="Calibri" panose="020F0502020204030204" pitchFamily="34" charset="0"/>
                <a:cs typeface="Calibri" panose="020F0502020204030204" pitchFamily="34" charset="0"/>
              </a:rPr>
              <a:t>Life </a:t>
            </a:r>
            <a:endParaRPr lang="en-US" altLang="en-US" sz="2000"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8001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672046" y="1724296"/>
            <a:ext cx="9548950" cy="3500847"/>
          </a:xfrm>
        </p:spPr>
        <p:txBody>
          <a:bodyPr>
            <a:normAutofit/>
          </a:bodyPr>
          <a:lstStyle/>
          <a:p>
            <a:pPr>
              <a:lnSpc>
                <a:spcPct val="105000"/>
              </a:lnSpc>
            </a:pPr>
            <a:r>
              <a:rPr lang="en-US" dirty="0"/>
              <a:t>The nice thing about teamwork is that you always have others on your side.</a:t>
            </a:r>
            <a:endParaRPr lang="en-US" dirty="0"/>
          </a:p>
        </p:txBody>
      </p:sp>
      <p:sp>
        <p:nvSpPr>
          <p:cNvPr id="3" name="Rectangle 2"/>
          <p:cNvSpPr>
            <a:spLocks noChangeArrowheads="1"/>
          </p:cNvSpPr>
          <p:nvPr/>
        </p:nvSpPr>
        <p:spPr bwMode="auto">
          <a:xfrm>
            <a:off x="1672046" y="5400251"/>
            <a:ext cx="21096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Margaret Carty </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5824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423852" y="1606732"/>
            <a:ext cx="10110650" cy="3993574"/>
          </a:xfrm>
        </p:spPr>
        <p:txBody>
          <a:bodyPr>
            <a:normAutofit fontScale="55000" lnSpcReduction="20000"/>
          </a:bodyPr>
          <a:lstStyle/>
          <a:p>
            <a:pPr>
              <a:lnSpc>
                <a:spcPct val="105000"/>
              </a:lnSpc>
            </a:pPr>
            <a:r>
              <a:rPr lang="en-US" dirty="0"/>
              <a:t>We cannot win in team situations or in relationships by ourselves. It is like trying to pick up a pencil with only one finger...Even if that one finger is extremely strong, it will prove almost impossible to pick up that pencil unless you use your other fingers…. Teamwork is a bit like using all of your fingers. Each one is unique and contributes something different, but they unite in pursuit of a common goal.</a:t>
            </a:r>
            <a:endParaRPr lang="en-US" dirty="0"/>
          </a:p>
        </p:txBody>
      </p:sp>
      <p:sp>
        <p:nvSpPr>
          <p:cNvPr id="3" name="Rectangle 2"/>
          <p:cNvSpPr>
            <a:spLocks noChangeArrowheads="1"/>
          </p:cNvSpPr>
          <p:nvPr/>
        </p:nvSpPr>
        <p:spPr bwMode="auto">
          <a:xfrm>
            <a:off x="1423852" y="5600306"/>
            <a:ext cx="172130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Terry </a:t>
            </a:r>
            <a:r>
              <a:rPr lang="en-US" altLang="en-US" sz="2000" dirty="0" err="1">
                <a:solidFill>
                  <a:schemeClr val="tx2"/>
                </a:solidFill>
                <a:latin typeface="Calibri" panose="020F0502020204030204" pitchFamily="34" charset="0"/>
                <a:cs typeface="Calibri" panose="020F0502020204030204" pitchFamily="34" charset="0"/>
              </a:rPr>
              <a:t>Orlick</a:t>
            </a:r>
            <a:r>
              <a:rPr lang="en-US" altLang="en-US" sz="2000" dirty="0">
                <a:solidFill>
                  <a:schemeClr val="tx2"/>
                </a:solidFill>
                <a:latin typeface="Calibri" panose="020F0502020204030204" pitchFamily="34" charset="0"/>
                <a:cs typeface="Calibri" panose="020F0502020204030204" pitchFamily="34" charset="0"/>
              </a:rPr>
              <a:t> </a:t>
            </a:r>
            <a:endParaRPr lang="en-US" altLang="en-US" sz="2000"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7683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645920" y="1436914"/>
            <a:ext cx="9888582" cy="3827417"/>
          </a:xfrm>
        </p:spPr>
        <p:txBody>
          <a:bodyPr>
            <a:normAutofit fontScale="92500" lnSpcReduction="20000"/>
          </a:bodyPr>
          <a:lstStyle/>
          <a:p>
            <a:pPr>
              <a:lnSpc>
                <a:spcPct val="105000"/>
              </a:lnSpc>
            </a:pPr>
            <a:r>
              <a:rPr lang="en-US" dirty="0"/>
              <a:t>All too often, leaders and their groups solve problems through domination or compromise, resulting in less-than-inventive solutions.</a:t>
            </a:r>
            <a:endParaRPr lang="en-US" dirty="0"/>
          </a:p>
        </p:txBody>
      </p:sp>
      <p:sp>
        <p:nvSpPr>
          <p:cNvPr id="3" name="Rectangle 2"/>
          <p:cNvSpPr>
            <a:spLocks noChangeArrowheads="1"/>
          </p:cNvSpPr>
          <p:nvPr/>
        </p:nvSpPr>
        <p:spPr bwMode="auto">
          <a:xfrm>
            <a:off x="1645920" y="5378237"/>
            <a:ext cx="687085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A Hill, Greg </a:t>
            </a:r>
            <a:r>
              <a:rPr lang="en-US" altLang="en-US" sz="2000" dirty="0" err="1">
                <a:solidFill>
                  <a:schemeClr val="tx2"/>
                </a:solidFill>
                <a:latin typeface="Calibri" panose="020F0502020204030204" pitchFamily="34" charset="0"/>
                <a:cs typeface="Calibri" panose="020F0502020204030204" pitchFamily="34" charset="0"/>
              </a:rPr>
              <a:t>Brandeau</a:t>
            </a:r>
            <a:r>
              <a:rPr lang="en-US" altLang="en-US" sz="2000" dirty="0">
                <a:solidFill>
                  <a:schemeClr val="tx2"/>
                </a:solidFill>
                <a:latin typeface="Calibri" panose="020F0502020204030204" pitchFamily="34" charset="0"/>
                <a:cs typeface="Calibri" panose="020F0502020204030204" pitchFamily="34" charset="0"/>
              </a:rPr>
              <a:t>, Emily Truelove, and Kent </a:t>
            </a:r>
            <a:r>
              <a:rPr lang="en-US" altLang="en-US" sz="2000" dirty="0" err="1">
                <a:solidFill>
                  <a:schemeClr val="tx2"/>
                </a:solidFill>
                <a:latin typeface="Calibri" panose="020F0502020204030204" pitchFamily="34" charset="0"/>
                <a:cs typeface="Calibri" panose="020F0502020204030204" pitchFamily="34" charset="0"/>
              </a:rPr>
              <a:t>Lineback</a:t>
            </a:r>
            <a:endParaRPr lang="en-US" altLang="en-US" sz="2000" dirty="0">
              <a:solidFill>
                <a:schemeClr val="tx2"/>
              </a:solidFill>
              <a:latin typeface="Calibri" panose="020F0502020204030204" pitchFamily="34" charset="0"/>
              <a:cs typeface="Calibri" panose="020F0502020204030204" pitchFamily="34" charset="0"/>
            </a:endParaRPr>
          </a:p>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Collective Genius</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7858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815737" y="1436914"/>
            <a:ext cx="9535886" cy="3827417"/>
          </a:xfrm>
        </p:spPr>
        <p:txBody>
          <a:bodyPr>
            <a:normAutofit fontScale="77500" lnSpcReduction="20000"/>
          </a:bodyPr>
          <a:lstStyle/>
          <a:p>
            <a:pPr>
              <a:lnSpc>
                <a:spcPct val="105000"/>
              </a:lnSpc>
            </a:pPr>
            <a:r>
              <a:rPr lang="en-US" dirty="0"/>
              <a:t>Surround yourself with a great team and build that team slowly. … Your team is one of your most important investments, and if you are careful about hiring only the best people, it will pay dividends.</a:t>
            </a:r>
            <a:endParaRPr lang="en-US" dirty="0"/>
          </a:p>
        </p:txBody>
      </p:sp>
      <p:sp>
        <p:nvSpPr>
          <p:cNvPr id="3" name="Rectangle 2"/>
          <p:cNvSpPr>
            <a:spLocks noChangeArrowheads="1"/>
          </p:cNvSpPr>
          <p:nvPr/>
        </p:nvSpPr>
        <p:spPr bwMode="auto">
          <a:xfrm>
            <a:off x="1815737" y="5532125"/>
            <a:ext cx="68134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Sheila Johnson, funder and CEO, Salamander Hotels &amp; Resorts</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8501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815737" y="1436914"/>
            <a:ext cx="9535886" cy="3827417"/>
          </a:xfrm>
        </p:spPr>
        <p:txBody>
          <a:bodyPr>
            <a:normAutofit fontScale="92500"/>
          </a:bodyPr>
          <a:lstStyle/>
          <a:p>
            <a:pPr>
              <a:lnSpc>
                <a:spcPct val="105000"/>
              </a:lnSpc>
            </a:pPr>
            <a:r>
              <a:rPr lang="en-US" dirty="0"/>
              <a:t>Interdependent people combine their own efforts with the efforts of others to achieve their greatest success.</a:t>
            </a:r>
            <a:endParaRPr lang="en-US" dirty="0"/>
          </a:p>
        </p:txBody>
      </p:sp>
      <p:sp>
        <p:nvSpPr>
          <p:cNvPr id="3" name="Rectangle 2"/>
          <p:cNvSpPr>
            <a:spLocks noChangeArrowheads="1"/>
          </p:cNvSpPr>
          <p:nvPr/>
        </p:nvSpPr>
        <p:spPr bwMode="auto">
          <a:xfrm>
            <a:off x="1815737" y="5532125"/>
            <a:ext cx="191590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Stephen Covey</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4910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815737" y="1436914"/>
            <a:ext cx="9535886" cy="3827417"/>
          </a:xfrm>
        </p:spPr>
        <p:txBody>
          <a:bodyPr>
            <a:normAutofit fontScale="85000" lnSpcReduction="10000"/>
          </a:bodyPr>
          <a:lstStyle/>
          <a:p>
            <a:pPr>
              <a:lnSpc>
                <a:spcPct val="105000"/>
              </a:lnSpc>
            </a:pPr>
            <a:r>
              <a:rPr lang="en-US" dirty="0"/>
              <a:t>The more that people know how they fit on a team, the more they will desire to properly make the most of their fit and maximize their contribution.</a:t>
            </a:r>
            <a:endParaRPr lang="en-US" dirty="0"/>
          </a:p>
        </p:txBody>
      </p:sp>
      <p:sp>
        <p:nvSpPr>
          <p:cNvPr id="3" name="Rectangle 2"/>
          <p:cNvSpPr>
            <a:spLocks noChangeArrowheads="1"/>
          </p:cNvSpPr>
          <p:nvPr/>
        </p:nvSpPr>
        <p:spPr bwMode="auto">
          <a:xfrm>
            <a:off x="1815737" y="5532125"/>
            <a:ext cx="20507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John C. Maxwell</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9969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815737" y="1436914"/>
            <a:ext cx="9535886" cy="3827417"/>
          </a:xfrm>
        </p:spPr>
        <p:txBody>
          <a:bodyPr>
            <a:normAutofit/>
          </a:bodyPr>
          <a:lstStyle/>
          <a:p>
            <a:pPr>
              <a:lnSpc>
                <a:spcPct val="105000"/>
              </a:lnSpc>
            </a:pPr>
            <a:r>
              <a:rPr lang="en-US" dirty="0"/>
              <a:t>I invite everyone to choose forgiveness rather than division, teamwork over personal ambition.</a:t>
            </a:r>
            <a:endParaRPr lang="en-US" dirty="0"/>
          </a:p>
        </p:txBody>
      </p:sp>
      <p:sp>
        <p:nvSpPr>
          <p:cNvPr id="3" name="Rectangle 2"/>
          <p:cNvSpPr>
            <a:spLocks noChangeArrowheads="1"/>
          </p:cNvSpPr>
          <p:nvPr/>
        </p:nvSpPr>
        <p:spPr bwMode="auto">
          <a:xfrm>
            <a:off x="1815737" y="5532125"/>
            <a:ext cx="247599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Jean-Francois Cope</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217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672046" y="1436914"/>
            <a:ext cx="9980023" cy="3827417"/>
          </a:xfrm>
        </p:spPr>
        <p:txBody>
          <a:bodyPr>
            <a:normAutofit fontScale="70000" lnSpcReduction="20000"/>
          </a:bodyPr>
          <a:lstStyle/>
          <a:p>
            <a:pPr>
              <a:lnSpc>
                <a:spcPct val="105000"/>
              </a:lnSpc>
            </a:pPr>
            <a:r>
              <a:rPr lang="en-US" dirty="0"/>
              <a:t>The greatest and most inspiring mountain climbing achievements in history are not so much stories of individual achievement, but are stories of the extraordinary power of a unified, talented, prepared team that stays loyally committed to one another and to their shared vision to the end</a:t>
            </a:r>
            <a:r>
              <a:rPr lang="en-US" dirty="0" smtClean="0"/>
              <a:t>.</a:t>
            </a:r>
            <a:endParaRPr lang="en-US" dirty="0"/>
          </a:p>
        </p:txBody>
      </p:sp>
      <p:sp>
        <p:nvSpPr>
          <p:cNvPr id="3" name="Rectangle 2"/>
          <p:cNvSpPr>
            <a:spLocks noChangeArrowheads="1"/>
          </p:cNvSpPr>
          <p:nvPr/>
        </p:nvSpPr>
        <p:spPr bwMode="auto">
          <a:xfrm>
            <a:off x="1672046" y="5538661"/>
            <a:ext cx="191590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Stephen Covey</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4910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2155371" y="2286000"/>
            <a:ext cx="9431383" cy="2873829"/>
          </a:xfrm>
        </p:spPr>
        <p:txBody>
          <a:bodyPr>
            <a:normAutofit/>
          </a:bodyPr>
          <a:lstStyle/>
          <a:p>
            <a:pPr>
              <a:lnSpc>
                <a:spcPct val="105000"/>
              </a:lnSpc>
            </a:pPr>
            <a:r>
              <a:rPr lang="en-US" dirty="0"/>
              <a:t>Wearing the same shirts doesn't make a team.</a:t>
            </a:r>
            <a:endParaRPr lang="en-US" dirty="0"/>
          </a:p>
        </p:txBody>
      </p:sp>
      <p:sp>
        <p:nvSpPr>
          <p:cNvPr id="3" name="Rectangle 2"/>
          <p:cNvSpPr>
            <a:spLocks noChangeArrowheads="1"/>
          </p:cNvSpPr>
          <p:nvPr/>
        </p:nvSpPr>
        <p:spPr bwMode="auto">
          <a:xfrm>
            <a:off x="1118623" y="5406017"/>
            <a:ext cx="293394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400" dirty="0">
                <a:solidFill>
                  <a:schemeClr val="tx2"/>
                </a:solidFill>
                <a:latin typeface="Calibri" panose="020F0502020204030204" pitchFamily="34" charset="0"/>
                <a:cs typeface="Calibri" panose="020F0502020204030204" pitchFamily="34" charset="0"/>
              </a:rPr>
              <a:t>― Buchholz and Roth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7174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2612571" y="1436914"/>
            <a:ext cx="8739052" cy="3827417"/>
          </a:xfrm>
        </p:spPr>
        <p:txBody>
          <a:bodyPr>
            <a:normAutofit/>
          </a:bodyPr>
          <a:lstStyle/>
          <a:p>
            <a:pPr>
              <a:lnSpc>
                <a:spcPct val="105000"/>
              </a:lnSpc>
            </a:pPr>
            <a:r>
              <a:rPr lang="en-US" dirty="0"/>
              <a:t>If you want to go </a:t>
            </a:r>
            <a:r>
              <a:rPr lang="en-US" b="1" dirty="0"/>
              <a:t>fast</a:t>
            </a:r>
            <a:r>
              <a:rPr lang="en-US" dirty="0"/>
              <a:t>, </a:t>
            </a:r>
            <a:r>
              <a:rPr lang="en-US" dirty="0" smtClean="0"/>
              <a:t/>
            </a:r>
            <a:br>
              <a:rPr lang="en-US" dirty="0" smtClean="0"/>
            </a:br>
            <a:r>
              <a:rPr lang="en-US" dirty="0" smtClean="0"/>
              <a:t>go </a:t>
            </a:r>
            <a:r>
              <a:rPr lang="en-US" b="1" dirty="0"/>
              <a:t>alone</a:t>
            </a:r>
            <a:r>
              <a:rPr lang="en-US" dirty="0"/>
              <a:t>. </a:t>
            </a:r>
            <a:br>
              <a:rPr lang="en-US" dirty="0"/>
            </a:br>
            <a:r>
              <a:rPr lang="en-US" dirty="0"/>
              <a:t>If you want to go </a:t>
            </a:r>
            <a:r>
              <a:rPr lang="en-US" b="1" dirty="0"/>
              <a:t>far</a:t>
            </a:r>
            <a:r>
              <a:rPr lang="en-US" dirty="0"/>
              <a:t>, </a:t>
            </a:r>
            <a:r>
              <a:rPr lang="en-US" dirty="0" smtClean="0"/>
              <a:t/>
            </a:r>
            <a:br>
              <a:rPr lang="en-US" dirty="0" smtClean="0"/>
            </a:br>
            <a:r>
              <a:rPr lang="en-US" dirty="0" smtClean="0"/>
              <a:t>go </a:t>
            </a:r>
            <a:r>
              <a:rPr lang="en-US" b="1" dirty="0"/>
              <a:t>together</a:t>
            </a:r>
            <a:r>
              <a:rPr lang="en-US" dirty="0"/>
              <a:t>.</a:t>
            </a:r>
            <a:endParaRPr lang="en-US" dirty="0"/>
          </a:p>
        </p:txBody>
      </p:sp>
      <p:sp>
        <p:nvSpPr>
          <p:cNvPr id="3" name="Rectangle 2"/>
          <p:cNvSpPr>
            <a:spLocks noChangeArrowheads="1"/>
          </p:cNvSpPr>
          <p:nvPr/>
        </p:nvSpPr>
        <p:spPr bwMode="auto">
          <a:xfrm>
            <a:off x="2612571" y="5532125"/>
            <a:ext cx="209358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African proverb</a:t>
            </a:r>
            <a:endParaRPr lang="en-US" altLang="en-US" sz="2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6073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 more at discprofile.com</a:t>
            </a:r>
            <a:endParaRPr lang="en-US" dirty="0"/>
          </a:p>
        </p:txBody>
      </p:sp>
      <p:pic>
        <p:nvPicPr>
          <p:cNvPr id="22530" name="Picture 2" descr="cover of State of Teams e-boo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3986" y="1958022"/>
            <a:ext cx="4305300" cy="4305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80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118623" y="2286000"/>
            <a:ext cx="10468131" cy="2873829"/>
          </a:xfrm>
        </p:spPr>
        <p:txBody>
          <a:bodyPr>
            <a:normAutofit fontScale="70000" lnSpcReduction="20000"/>
          </a:bodyPr>
          <a:lstStyle/>
          <a:p>
            <a:pPr>
              <a:lnSpc>
                <a:spcPct val="105000"/>
              </a:lnSpc>
            </a:pPr>
            <a:r>
              <a:rPr lang="en-US" dirty="0"/>
              <a:t>Every high-performing team believes it exists for a compelling reason and that the world will be better for what it does. Its purpose is not the task or work it does but the benefit it delivers.</a:t>
            </a:r>
            <a:endParaRPr lang="en-US" dirty="0"/>
          </a:p>
        </p:txBody>
      </p:sp>
      <p:sp>
        <p:nvSpPr>
          <p:cNvPr id="3" name="Rectangle 2"/>
          <p:cNvSpPr>
            <a:spLocks noChangeArrowheads="1"/>
          </p:cNvSpPr>
          <p:nvPr/>
        </p:nvSpPr>
        <p:spPr bwMode="auto">
          <a:xfrm>
            <a:off x="1118623" y="5282906"/>
            <a:ext cx="69796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Linda Hill &amp; Kent </a:t>
            </a:r>
            <a:r>
              <a:rPr lang="en-US" altLang="en-US" sz="2000" dirty="0" err="1">
                <a:solidFill>
                  <a:schemeClr val="tx2"/>
                </a:solidFill>
                <a:latin typeface="Calibri" panose="020F0502020204030204" pitchFamily="34" charset="0"/>
                <a:cs typeface="Calibri" panose="020F0502020204030204" pitchFamily="34" charset="0"/>
              </a:rPr>
              <a:t>Lineback</a:t>
            </a:r>
            <a:r>
              <a:rPr lang="en-US" altLang="en-US" sz="2000" dirty="0">
                <a:solidFill>
                  <a:schemeClr val="tx2"/>
                </a:solidFill>
                <a:latin typeface="Calibri" panose="020F0502020204030204" pitchFamily="34" charset="0"/>
                <a:cs typeface="Calibri" panose="020F0502020204030204" pitchFamily="34" charset="0"/>
              </a:rPr>
              <a:t> </a:t>
            </a:r>
            <a:br>
              <a:rPr lang="en-US" altLang="en-US" sz="2000" dirty="0">
                <a:solidFill>
                  <a:schemeClr val="tx2"/>
                </a:solidFill>
                <a:latin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Good Managers Lead Through a Team</a:t>
            </a:r>
            <a:r>
              <a:rPr lang="en-US" altLang="en-US" sz="2000" dirty="0">
                <a:solidFill>
                  <a:schemeClr val="tx2"/>
                </a:solidFill>
                <a:latin typeface="Calibri" panose="020F0502020204030204" pitchFamily="34" charset="0"/>
                <a:cs typeface="Calibri" panose="020F0502020204030204" pitchFamily="34" charset="0"/>
              </a:rPr>
              <a:t>” </a:t>
            </a:r>
            <a:r>
              <a:rPr lang="en-US" altLang="en-US" sz="2000" dirty="0" smtClean="0">
                <a:solidFill>
                  <a:schemeClr val="tx2"/>
                </a:solidFill>
                <a:latin typeface="Calibri" panose="020F0502020204030204" pitchFamily="34" charset="0"/>
                <a:cs typeface="Calibri" panose="020F0502020204030204" pitchFamily="34" charset="0"/>
              </a:rPr>
              <a:t>Harvard Business Review</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4523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118623" y="2286000"/>
            <a:ext cx="10468131" cy="2873829"/>
          </a:xfrm>
        </p:spPr>
        <p:txBody>
          <a:bodyPr>
            <a:normAutofit fontScale="85000" lnSpcReduction="20000"/>
          </a:bodyPr>
          <a:lstStyle/>
          <a:p>
            <a:pPr>
              <a:lnSpc>
                <a:spcPct val="105000"/>
              </a:lnSpc>
            </a:pPr>
            <a:r>
              <a:rPr lang="en-US" dirty="0" smtClean="0"/>
              <a:t>Identification </a:t>
            </a:r>
            <a:r>
              <a:rPr lang="en-US" dirty="0"/>
              <a:t>with the group’s success is more likely to ensure that people will say what they know, regardless of whether it fits ‘the party </a:t>
            </a:r>
            <a:r>
              <a:rPr lang="en-US" dirty="0" smtClean="0"/>
              <a:t>line’.</a:t>
            </a:r>
            <a:endParaRPr lang="en-US" dirty="0"/>
          </a:p>
        </p:txBody>
      </p:sp>
      <p:sp>
        <p:nvSpPr>
          <p:cNvPr id="3" name="Rectangle 2"/>
          <p:cNvSpPr>
            <a:spLocks noChangeArrowheads="1"/>
          </p:cNvSpPr>
          <p:nvPr/>
        </p:nvSpPr>
        <p:spPr bwMode="auto">
          <a:xfrm>
            <a:off x="1118623" y="5282906"/>
            <a:ext cx="623048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Cass R. </a:t>
            </a:r>
            <a:r>
              <a:rPr lang="en-US" altLang="en-US" sz="2000" dirty="0" err="1">
                <a:solidFill>
                  <a:schemeClr val="tx2"/>
                </a:solidFill>
                <a:latin typeface="Calibri" panose="020F0502020204030204" pitchFamily="34" charset="0"/>
                <a:cs typeface="Calibri" panose="020F0502020204030204" pitchFamily="34" charset="0"/>
              </a:rPr>
              <a:t>Sunstein</a:t>
            </a:r>
            <a:r>
              <a:rPr lang="en-US" altLang="en-US" sz="2000" dirty="0">
                <a:solidFill>
                  <a:schemeClr val="tx2"/>
                </a:solidFill>
                <a:latin typeface="Calibri" panose="020F0502020204030204" pitchFamily="34" charset="0"/>
                <a:cs typeface="Calibri" panose="020F0502020204030204" pitchFamily="34" charset="0"/>
              </a:rPr>
              <a:t> and Reid Hastie</a:t>
            </a:r>
            <a:br>
              <a:rPr lang="en-US" altLang="en-US" sz="2000" dirty="0">
                <a:solidFill>
                  <a:schemeClr val="tx2"/>
                </a:solidFill>
                <a:latin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cs typeface="Calibri" panose="020F0502020204030204" pitchFamily="34" charset="0"/>
              </a:rPr>
              <a:t>“</a:t>
            </a:r>
            <a:r>
              <a:rPr lang="en-US" altLang="en-US" sz="2000" dirty="0">
                <a:solidFill>
                  <a:schemeClr val="tx2"/>
                </a:solidFill>
                <a:latin typeface="Calibri" panose="020F0502020204030204" pitchFamily="34" charset="0"/>
                <a:cs typeface="Calibri" panose="020F0502020204030204" pitchFamily="34" charset="0"/>
                <a:hlinkClick r:id="rId2"/>
              </a:rPr>
              <a:t>Making Dumb Groups Smarter</a:t>
            </a:r>
            <a:r>
              <a:rPr lang="en-US" altLang="en-US" sz="2000" dirty="0">
                <a:solidFill>
                  <a:schemeClr val="tx2"/>
                </a:solidFill>
                <a:latin typeface="Calibri" panose="020F0502020204030204" pitchFamily="34" charset="0"/>
                <a:cs typeface="Calibri" panose="020F0502020204030204" pitchFamily="34" charset="0"/>
              </a:rPr>
              <a:t>” Harvard Business Review</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144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397726" y="2286000"/>
            <a:ext cx="10189028" cy="2873829"/>
          </a:xfrm>
        </p:spPr>
        <p:txBody>
          <a:bodyPr>
            <a:normAutofit lnSpcReduction="10000"/>
          </a:bodyPr>
          <a:lstStyle/>
          <a:p>
            <a:pPr>
              <a:lnSpc>
                <a:spcPct val="105000"/>
              </a:lnSpc>
            </a:pPr>
            <a:r>
              <a:rPr lang="en-US" dirty="0"/>
              <a:t>Talent wins games, but teamwork and intelligence wins </a:t>
            </a:r>
            <a:r>
              <a:rPr lang="en-US" dirty="0" smtClean="0"/>
              <a:t>championships.</a:t>
            </a:r>
            <a:endParaRPr lang="en-US" dirty="0"/>
          </a:p>
        </p:txBody>
      </p:sp>
      <p:sp>
        <p:nvSpPr>
          <p:cNvPr id="3" name="Rectangle 2"/>
          <p:cNvSpPr>
            <a:spLocks noChangeArrowheads="1"/>
          </p:cNvSpPr>
          <p:nvPr/>
        </p:nvSpPr>
        <p:spPr bwMode="auto">
          <a:xfrm>
            <a:off x="1397726" y="5400251"/>
            <a:ext cx="20614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a:t>
            </a:r>
            <a:r>
              <a:rPr lang="en-US" altLang="en-US" sz="2000" dirty="0" smtClean="0">
                <a:solidFill>
                  <a:schemeClr val="tx2"/>
                </a:solidFill>
                <a:latin typeface="Calibri" panose="020F0502020204030204" pitchFamily="34" charset="0"/>
                <a:cs typeface="Calibri" panose="020F0502020204030204" pitchFamily="34" charset="0"/>
              </a:rPr>
              <a:t>Michael Jordan</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48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397726" y="2286000"/>
            <a:ext cx="10189028" cy="2873829"/>
          </a:xfrm>
        </p:spPr>
        <p:txBody>
          <a:bodyPr>
            <a:normAutofit fontScale="85000" lnSpcReduction="20000"/>
          </a:bodyPr>
          <a:lstStyle/>
          <a:p>
            <a:pPr>
              <a:lnSpc>
                <a:spcPct val="105000"/>
              </a:lnSpc>
            </a:pPr>
            <a:r>
              <a:rPr lang="en-US" dirty="0"/>
              <a:t>As a manager, my number one job is to hire the best people and develop them. It’s really about the team and the people you build around you.</a:t>
            </a:r>
            <a:endParaRPr lang="en-US" dirty="0"/>
          </a:p>
        </p:txBody>
      </p:sp>
      <p:sp>
        <p:nvSpPr>
          <p:cNvPr id="3" name="Rectangle 2"/>
          <p:cNvSpPr>
            <a:spLocks noChangeArrowheads="1"/>
          </p:cNvSpPr>
          <p:nvPr/>
        </p:nvSpPr>
        <p:spPr bwMode="auto">
          <a:xfrm>
            <a:off x="1397726" y="5400251"/>
            <a:ext cx="42643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Stacy Brown-Philpot, CEO, </a:t>
            </a:r>
            <a:r>
              <a:rPr lang="en-US" altLang="en-US" sz="2000" dirty="0" err="1">
                <a:solidFill>
                  <a:schemeClr val="tx2"/>
                </a:solidFill>
                <a:latin typeface="Calibri" panose="020F0502020204030204" pitchFamily="34" charset="0"/>
                <a:cs typeface="Calibri" panose="020F0502020204030204" pitchFamily="34" charset="0"/>
              </a:rPr>
              <a:t>TaskRabbit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28338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188719" y="1972491"/>
            <a:ext cx="10345783" cy="3239589"/>
          </a:xfrm>
        </p:spPr>
        <p:txBody>
          <a:bodyPr>
            <a:normAutofit fontScale="62500" lnSpcReduction="20000"/>
          </a:bodyPr>
          <a:lstStyle/>
          <a:p>
            <a:pPr>
              <a:lnSpc>
                <a:spcPct val="105000"/>
              </a:lnSpc>
            </a:pPr>
            <a:r>
              <a:rPr lang="en-US" dirty="0"/>
              <a:t>All </a:t>
            </a:r>
            <a:r>
              <a:rPr lang="en-US" dirty="0" smtClean="0"/>
              <a:t>teams – regardless </a:t>
            </a:r>
            <a:r>
              <a:rPr lang="en-US" dirty="0"/>
              <a:t>of their level of </a:t>
            </a:r>
            <a:r>
              <a:rPr lang="en-US" dirty="0" smtClean="0"/>
              <a:t>performance</a:t>
            </a:r>
            <a:r>
              <a:rPr lang="en-US" dirty="0"/>
              <a:t> – </a:t>
            </a:r>
            <a:r>
              <a:rPr lang="en-US" dirty="0" smtClean="0"/>
              <a:t>set </a:t>
            </a:r>
            <a:r>
              <a:rPr lang="en-US" dirty="0"/>
              <a:t>objectives, create a vision, allocate tasks to complement each other, and shed poorly performing people. Accelerating teams simply do these things faster and more effectively than lagging teams.</a:t>
            </a:r>
            <a:endParaRPr lang="en-US" dirty="0"/>
          </a:p>
        </p:txBody>
      </p:sp>
      <p:sp>
        <p:nvSpPr>
          <p:cNvPr id="3" name="Rectangle 2"/>
          <p:cNvSpPr>
            <a:spLocks noChangeArrowheads="1"/>
          </p:cNvSpPr>
          <p:nvPr/>
        </p:nvSpPr>
        <p:spPr bwMode="auto">
          <a:xfrm>
            <a:off x="1397726" y="5246363"/>
            <a:ext cx="363695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a:solidFill>
                  <a:schemeClr val="tx2"/>
                </a:solidFill>
                <a:latin typeface="Calibri" panose="020F0502020204030204" pitchFamily="34" charset="0"/>
                <a:cs typeface="Calibri" panose="020F0502020204030204" pitchFamily="34" charset="0"/>
              </a:rPr>
              <a:t>– Colin Price and Sharon </a:t>
            </a:r>
            <a:r>
              <a:rPr lang="en-US" altLang="en-US" sz="2000" dirty="0" err="1">
                <a:solidFill>
                  <a:schemeClr val="tx2"/>
                </a:solidFill>
                <a:latin typeface="Calibri" panose="020F0502020204030204" pitchFamily="34" charset="0"/>
                <a:cs typeface="Calibri" panose="020F0502020204030204" pitchFamily="34" charset="0"/>
              </a:rPr>
              <a:t>Toye</a:t>
            </a:r>
            <a:r>
              <a:rPr lang="en-US" altLang="en-US" sz="2000" dirty="0">
                <a:solidFill>
                  <a:schemeClr val="tx2"/>
                </a:solidFill>
                <a:latin typeface="Calibri" panose="020F0502020204030204" pitchFamily="34" charset="0"/>
                <a:cs typeface="Calibri" panose="020F0502020204030204" pitchFamily="34" charset="0"/>
              </a:rPr>
              <a:t/>
            </a:r>
            <a:br>
              <a:rPr lang="en-US" altLang="en-US" sz="2000" dirty="0">
                <a:solidFill>
                  <a:schemeClr val="tx2"/>
                </a:solidFill>
                <a:latin typeface="Calibri" panose="020F0502020204030204" pitchFamily="34" charset="0"/>
                <a:cs typeface="Calibri" panose="020F0502020204030204" pitchFamily="34" charset="0"/>
              </a:rPr>
            </a:br>
            <a:r>
              <a:rPr lang="en-US" altLang="en-US" sz="2000" dirty="0">
                <a:solidFill>
                  <a:schemeClr val="tx2"/>
                </a:solidFill>
                <a:latin typeface="Calibri" panose="020F0502020204030204" pitchFamily="34" charset="0"/>
                <a:cs typeface="Calibri" panose="020F0502020204030204" pitchFamily="34" charset="0"/>
                <a:hlinkClick r:id="rId2"/>
              </a:rPr>
              <a:t>The Acceleration Factor</a:t>
            </a:r>
            <a:r>
              <a:rPr lang="en-US" altLang="en-US" sz="2000" dirty="0">
                <a:solidFill>
                  <a:schemeClr val="tx2"/>
                </a:solidFill>
                <a:latin typeface="Calibri" panose="020F0502020204030204" pitchFamily="34" charset="0"/>
                <a:cs typeface="Calibri" panose="020F0502020204030204" pitchFamily="34" charset="0"/>
              </a:rPr>
              <a:t>, S+B blog</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4540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 xmlns:a16="http://schemas.microsoft.com/office/drawing/2014/main" id="{C11585F8-5D2C-DA45-AF86-9CF74FEE87A6}"/>
              </a:ext>
            </a:extLst>
          </p:cNvPr>
          <p:cNvSpPr>
            <a:spLocks noGrp="1"/>
          </p:cNvSpPr>
          <p:nvPr>
            <p:ph type="body" sz="quarter" idx="13"/>
          </p:nvPr>
        </p:nvSpPr>
        <p:spPr>
          <a:xfrm>
            <a:off x="1541416" y="1972491"/>
            <a:ext cx="9993085" cy="3239589"/>
          </a:xfrm>
        </p:spPr>
        <p:txBody>
          <a:bodyPr>
            <a:normAutofit fontScale="77500" lnSpcReduction="20000"/>
          </a:bodyPr>
          <a:lstStyle/>
          <a:p>
            <a:pPr>
              <a:lnSpc>
                <a:spcPct val="105000"/>
              </a:lnSpc>
            </a:pPr>
            <a:r>
              <a:rPr lang="en-US" dirty="0"/>
              <a:t>Good leaders organize and align people around what the team needs to do. Great leaders motivate and inspire people with why they’re doing it.</a:t>
            </a:r>
            <a:endParaRPr lang="en-US" dirty="0"/>
          </a:p>
        </p:txBody>
      </p:sp>
      <p:sp>
        <p:nvSpPr>
          <p:cNvPr id="3" name="Rectangle 2"/>
          <p:cNvSpPr>
            <a:spLocks noChangeArrowheads="1"/>
          </p:cNvSpPr>
          <p:nvPr/>
        </p:nvSpPr>
        <p:spPr bwMode="auto">
          <a:xfrm>
            <a:off x="1541416" y="5246363"/>
            <a:ext cx="273414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altLang="en-US" sz="2000" dirty="0" smtClean="0">
                <a:solidFill>
                  <a:schemeClr val="tx2"/>
                </a:solidFill>
                <a:latin typeface="Calibri" panose="020F0502020204030204" pitchFamily="34" charset="0"/>
                <a:cs typeface="Calibri" panose="020F0502020204030204" pitchFamily="34" charset="0"/>
              </a:rPr>
              <a:t>– </a:t>
            </a:r>
            <a:r>
              <a:rPr lang="en-US" altLang="en-US" sz="2000" dirty="0" err="1" smtClean="0">
                <a:solidFill>
                  <a:schemeClr val="tx2"/>
                </a:solidFill>
                <a:latin typeface="Calibri" panose="020F0502020204030204" pitchFamily="34" charset="0"/>
                <a:cs typeface="Calibri" panose="020F0502020204030204" pitchFamily="34" charset="0"/>
              </a:rPr>
              <a:t>Marillyn</a:t>
            </a:r>
            <a:r>
              <a:rPr lang="en-US" altLang="en-US" sz="2000" dirty="0" smtClean="0">
                <a:solidFill>
                  <a:schemeClr val="tx2"/>
                </a:solidFill>
                <a:latin typeface="Calibri" panose="020F0502020204030204" pitchFamily="34" charset="0"/>
                <a:cs typeface="Calibri" panose="020F0502020204030204" pitchFamily="34" charset="0"/>
              </a:rPr>
              <a:t> Hewson</a:t>
            </a:r>
          </a:p>
          <a:p>
            <a:pPr lvl="0" defTabSz="914400" fontAlgn="base">
              <a:spcBef>
                <a:spcPct val="0"/>
              </a:spcBef>
              <a:spcAft>
                <a:spcPct val="0"/>
              </a:spcAft>
            </a:pPr>
            <a:r>
              <a:rPr lang="en-US" altLang="en-US" sz="2000" dirty="0" smtClean="0">
                <a:solidFill>
                  <a:schemeClr val="tx2"/>
                </a:solidFill>
                <a:latin typeface="Calibri" panose="020F0502020204030204" pitchFamily="34" charset="0"/>
                <a:cs typeface="Calibri" panose="020F0502020204030204" pitchFamily="34" charset="0"/>
                <a:hlinkClick r:id="rId2"/>
              </a:rPr>
              <a:t>Innovation </a:t>
            </a:r>
            <a:r>
              <a:rPr lang="en-US" altLang="en-US" sz="2000" dirty="0">
                <a:solidFill>
                  <a:schemeClr val="tx2"/>
                </a:solidFill>
                <a:latin typeface="Calibri" panose="020F0502020204030204" pitchFamily="34" charset="0"/>
                <a:cs typeface="Calibri" panose="020F0502020204030204" pitchFamily="34" charset="0"/>
                <a:hlinkClick r:id="rId2"/>
              </a:rPr>
              <a:t>with Purpose</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2129001"/>
      </p:ext>
    </p:extLst>
  </p:cSld>
  <p:clrMapOvr>
    <a:masterClrMapping/>
  </p:clrMapOvr>
</p:sld>
</file>

<file path=ppt/theme/theme1.xml><?xml version="1.0" encoding="utf-8"?>
<a:theme xmlns:a="http://schemas.openxmlformats.org/drawingml/2006/main" name="DISC_Backup">
  <a:themeElements>
    <a:clrScheme name="discprofile Colors">
      <a:dk1>
        <a:srgbClr val="171238"/>
      </a:dk1>
      <a:lt1>
        <a:srgbClr val="FFFFFF"/>
      </a:lt1>
      <a:dk2>
        <a:srgbClr val="171238"/>
      </a:dk2>
      <a:lt2>
        <a:srgbClr val="FFFFFF"/>
      </a:lt2>
      <a:accent1>
        <a:srgbClr val="171238"/>
      </a:accent1>
      <a:accent2>
        <a:srgbClr val="28AE4B"/>
      </a:accent2>
      <a:accent3>
        <a:srgbClr val="EFD66D"/>
      </a:accent3>
      <a:accent4>
        <a:srgbClr val="1FA1D1"/>
      </a:accent4>
      <a:accent5>
        <a:srgbClr val="CE415B"/>
      </a:accent5>
      <a:accent6>
        <a:srgbClr val="B34B83"/>
      </a:accent6>
      <a:hlink>
        <a:srgbClr val="7980FF"/>
      </a:hlink>
      <a:folHlink>
        <a:srgbClr val="D783FF"/>
      </a:folHlink>
    </a:clrScheme>
    <a:fontScheme name="Test">
      <a:majorFont>
        <a:latin typeface="Abril Titling"/>
        <a:ea typeface=""/>
        <a:cs typeface=""/>
      </a:majorFont>
      <a:minorFont>
        <a:latin typeface="Proxima Nova"/>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txDef>
      <a:spPr/>
      <a:bodyPr vert="horz" lIns="91440" tIns="45720" rIns="91440" bIns="45720" rtlCol="0" anchor="ctr"/>
      <a:lstStyle>
        <a:defPPr>
          <a:defRPr b="1" dirty="0" err="1" smtClean="0"/>
        </a:defPPr>
      </a:lstStyle>
    </a:txDef>
  </a:objectDefaults>
  <a:extraClrSchemeLst/>
  <a:extLst>
    <a:ext uri="{05A4C25C-085E-4340-85A3-A5531E510DB2}">
      <thm15:themeFamily xmlns:thm15="http://schemas.microsoft.com/office/thememl/2012/main" name="discprofile_template" id="{97AFBE09-96E1-4F91-B0DD-8D70B9183430}" vid="{6CA4647F-49C8-488C-816C-E6D28E121B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discprofile_template</Template>
  <TotalTime>54</TotalTime>
  <Words>1034</Words>
  <Application>Microsoft Office PowerPoint</Application>
  <PresentationFormat>Widescreen</PresentationFormat>
  <Paragraphs>66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Abril Titling</vt:lpstr>
      <vt:lpstr>Apple Color Emoji</vt:lpstr>
      <vt:lpstr>Arial</vt:lpstr>
      <vt:lpstr>Calibri</vt:lpstr>
      <vt:lpstr>Proxima Nova</vt:lpstr>
      <vt:lpstr>DISC_Backup</vt:lpstr>
      <vt:lpstr>Our favorite quotes about teamwork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 more at discprofile.com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favorite quotes about teamwork</dc:title>
  <dc:creator>Xteen</dc:creator>
  <cp:lastModifiedBy>Xteen</cp:lastModifiedBy>
  <cp:revision>7</cp:revision>
  <dcterms:created xsi:type="dcterms:W3CDTF">2020-09-23T19:32:45Z</dcterms:created>
  <dcterms:modified xsi:type="dcterms:W3CDTF">2020-09-23T20:27:02Z</dcterms:modified>
</cp:coreProperties>
</file>