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6" r:id="rId1"/>
  </p:sldMasterIdLst>
  <p:notesMasterIdLst>
    <p:notesMasterId r:id="rId28"/>
  </p:notesMasterIdLst>
  <p:sldIdLst>
    <p:sldId id="347" r:id="rId2"/>
    <p:sldId id="349" r:id="rId3"/>
    <p:sldId id="398" r:id="rId4"/>
    <p:sldId id="399" r:id="rId5"/>
    <p:sldId id="400" r:id="rId6"/>
    <p:sldId id="401" r:id="rId7"/>
    <p:sldId id="402" r:id="rId8"/>
    <p:sldId id="403" r:id="rId9"/>
    <p:sldId id="404" r:id="rId10"/>
    <p:sldId id="405" r:id="rId11"/>
    <p:sldId id="406" r:id="rId12"/>
    <p:sldId id="407" r:id="rId13"/>
    <p:sldId id="408" r:id="rId14"/>
    <p:sldId id="409" r:id="rId15"/>
    <p:sldId id="410" r:id="rId16"/>
    <p:sldId id="411" r:id="rId17"/>
    <p:sldId id="412" r:id="rId18"/>
    <p:sldId id="413" r:id="rId19"/>
    <p:sldId id="414" r:id="rId20"/>
    <p:sldId id="415" r:id="rId21"/>
    <p:sldId id="416" r:id="rId22"/>
    <p:sldId id="417" r:id="rId23"/>
    <p:sldId id="418" r:id="rId24"/>
    <p:sldId id="348" r:id="rId25"/>
    <p:sldId id="419" r:id="rId26"/>
    <p:sldId id="345" r:id="rId27"/>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AF4"/>
    <a:srgbClr val="FFFFFF"/>
    <a:srgbClr val="2B216D"/>
    <a:srgbClr val="929292"/>
    <a:srgbClr val="05050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375" autoAdjust="0"/>
    <p:restoredTop sz="94538"/>
  </p:normalViewPr>
  <p:slideViewPr>
    <p:cSldViewPr snapToGrid="0" snapToObjects="1">
      <p:cViewPr>
        <p:scale>
          <a:sx n="61" d="100"/>
          <a:sy n="61" d="100"/>
        </p:scale>
        <p:origin x="-672" y="-145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FE4053F-5F5F-48FD-B474-AA1D0C1C8997}" type="datetimeFigureOut">
              <a:rPr lang="en-US"/>
              <a:pPr>
                <a:defRPr/>
              </a:pPr>
              <a:t>10/6/2020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5CAD62B-1470-4A28-A1F3-FE373E45FAA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 Id="rId4" Type="http://schemas.openxmlformats.org/officeDocument/2006/relationships/image" Target="../media/image7.tif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_Title Slid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76200" y="5272088"/>
            <a:ext cx="3789363" cy="603250"/>
          </a:xfrm>
          <a:prstGeom prst="rect">
            <a:avLst/>
          </a:prstGeom>
          <a:noFill/>
          <a:ln w="9525">
            <a:noFill/>
            <a:miter lim="800000"/>
            <a:headEnd/>
            <a:tailEnd/>
          </a:ln>
        </p:spPr>
      </p:pic>
      <p:sp>
        <p:nvSpPr>
          <p:cNvPr id="6" name="Rectangle 26">
            <a:extLst>
              <a:ext uri="{FF2B5EF4-FFF2-40B4-BE49-F238E27FC236}"/>
            </a:extLst>
          </p:cNvPr>
          <p:cNvSpPr/>
          <p:nvPr userDrawn="1"/>
        </p:nvSpPr>
        <p:spPr>
          <a:xfrm>
            <a:off x="3865563" y="4524375"/>
            <a:ext cx="8326437" cy="2333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8" name="TextBox 8">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0706F970-33F9-4CC1-86D6-195BB1EEE208}"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46" name="Picture Placeholder 45">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4484914 h 5149516"/>
              <a:gd name="connsiteX3" fmla="*/ 3866146 w 12192000"/>
              <a:gd name="connsiteY3" fmla="*/ 4484914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4484914"/>
                </a:lnTo>
                <a:lnTo>
                  <a:pt x="3866146" y="4484914"/>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2" name="Title 1"/>
          <p:cNvSpPr>
            <a:spLocks noGrp="1"/>
          </p:cNvSpPr>
          <p:nvPr>
            <p:ph type="ctrTitle"/>
          </p:nvPr>
        </p:nvSpPr>
        <p:spPr>
          <a:xfrm>
            <a:off x="3947532" y="4814635"/>
            <a:ext cx="8065697"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40" name="Text Placeholder 39">
            <a:extLst>
              <a:ext uri="{FF2B5EF4-FFF2-40B4-BE49-F238E27FC236}"/>
            </a:extLst>
          </p:cNvPr>
          <p:cNvSpPr>
            <a:spLocks noGrp="1"/>
          </p:cNvSpPr>
          <p:nvPr>
            <p:ph type="body" sz="quarter" idx="10"/>
          </p:nvPr>
        </p:nvSpPr>
        <p:spPr>
          <a:xfrm>
            <a:off x="4120714" y="5690935"/>
            <a:ext cx="7892515" cy="411162"/>
          </a:xfrm>
        </p:spPr>
        <p:txBody>
          <a:bodyPr>
            <a:noAutofit/>
          </a:bodyPr>
          <a:lstStyle>
            <a:lvl1pPr marL="0" indent="0">
              <a:buNone/>
              <a:defRPr sz="2600"/>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_Three Content w/ Photos">
    <p:bg>
      <p:bgPr>
        <a:solidFill>
          <a:schemeClr val="bg1"/>
        </a:solidFill>
        <a:effectLst/>
      </p:bgPr>
    </p:bg>
    <p:spTree>
      <p:nvGrpSpPr>
        <p:cNvPr id="1" name=""/>
        <p:cNvGrpSpPr/>
        <p:nvPr/>
      </p:nvGrpSpPr>
      <p:grpSpPr>
        <a:xfrm>
          <a:off x="0" y="0"/>
          <a:ext cx="0" cy="0"/>
          <a:chOff x="0" y="0"/>
          <a:chExt cx="0" cy="0"/>
        </a:xfrm>
      </p:grpSpPr>
      <p:pic>
        <p:nvPicPr>
          <p:cNvPr id="9"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10"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5" name="Text Placeholder 4">
            <a:extLst>
              <a:ext uri="{FF2B5EF4-FFF2-40B4-BE49-F238E27FC236}"/>
            </a:extLst>
          </p:cNvPr>
          <p:cNvSpPr>
            <a:spLocks noGrp="1"/>
          </p:cNvSpPr>
          <p:nvPr>
            <p:ph type="body" sz="quarter" idx="10"/>
          </p:nvPr>
        </p:nvSpPr>
        <p:spPr>
          <a:xfrm>
            <a:off x="1333398" y="3839342"/>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
        <p:nvSpPr>
          <p:cNvPr id="7" name="Picture Placeholder 6">
            <a:extLst>
              <a:ext uri="{FF2B5EF4-FFF2-40B4-BE49-F238E27FC236}"/>
            </a:extLst>
          </p:cNvPr>
          <p:cNvSpPr>
            <a:spLocks noGrp="1"/>
          </p:cNvSpPr>
          <p:nvPr>
            <p:ph type="pic" sz="quarter" idx="13"/>
          </p:nvPr>
        </p:nvSpPr>
        <p:spPr>
          <a:xfrm>
            <a:off x="1228589" y="2259476"/>
            <a:ext cx="1434998" cy="1313481"/>
          </a:xfrm>
        </p:spPr>
        <p:txBody>
          <a:bodyPr rtlCol="0">
            <a:normAutofit/>
          </a:bodyPr>
          <a:lstStyle>
            <a:lvl1pPr marL="0" indent="0">
              <a:buNone/>
              <a:defRPr/>
            </a:lvl1pPr>
          </a:lstStyle>
          <a:p>
            <a:pPr lvl="0"/>
            <a:r>
              <a:rPr lang="en-US" noProof="0" dirty="0"/>
              <a:t>Click icon to add picture</a:t>
            </a:r>
          </a:p>
        </p:txBody>
      </p:sp>
      <p:sp>
        <p:nvSpPr>
          <p:cNvPr id="18" name="Picture Placeholder 6">
            <a:extLst>
              <a:ext uri="{FF2B5EF4-FFF2-40B4-BE49-F238E27FC236}"/>
            </a:extLst>
          </p:cNvPr>
          <p:cNvSpPr>
            <a:spLocks noGrp="1"/>
          </p:cNvSpPr>
          <p:nvPr>
            <p:ph type="pic" sz="quarter" idx="16"/>
          </p:nvPr>
        </p:nvSpPr>
        <p:spPr>
          <a:xfrm>
            <a:off x="4838818" y="2259477"/>
            <a:ext cx="1434998" cy="1313481"/>
          </a:xfrm>
        </p:spPr>
        <p:txBody>
          <a:bodyPr rtlCol="0">
            <a:normAutofit/>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lvl1pPr>
          </a:lstStyle>
          <a:p>
            <a:pPr lvl="0"/>
            <a:r>
              <a:rPr lang="en-US" noProof="0" dirty="0"/>
              <a:t>Click icon to add picture</a:t>
            </a:r>
          </a:p>
        </p:txBody>
      </p:sp>
      <p:sp>
        <p:nvSpPr>
          <p:cNvPr id="19" name="Picture Placeholder 6">
            <a:extLst>
              <a:ext uri="{FF2B5EF4-FFF2-40B4-BE49-F238E27FC236}"/>
            </a:extLst>
          </p:cNvPr>
          <p:cNvSpPr>
            <a:spLocks noGrp="1"/>
          </p:cNvSpPr>
          <p:nvPr>
            <p:ph type="pic" sz="quarter" idx="17"/>
          </p:nvPr>
        </p:nvSpPr>
        <p:spPr>
          <a:xfrm>
            <a:off x="8449047" y="2259476"/>
            <a:ext cx="1434998" cy="1313481"/>
          </a:xfrm>
        </p:spPr>
        <p:txBody>
          <a:bodyPr rtlCol="0">
            <a:normAutofit/>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lvl1pPr>
          </a:lstStyle>
          <a:p>
            <a:pPr lvl="0"/>
            <a:r>
              <a:rPr lang="en-US" noProof="0" dirty="0"/>
              <a:t>Click icon to add picture</a:t>
            </a:r>
          </a:p>
        </p:txBody>
      </p:sp>
      <p:sp>
        <p:nvSpPr>
          <p:cNvPr id="34" name="Text Placeholder 4">
            <a:extLst>
              <a:ext uri="{FF2B5EF4-FFF2-40B4-BE49-F238E27FC236}"/>
            </a:extLst>
          </p:cNvPr>
          <p:cNvSpPr>
            <a:spLocks noGrp="1"/>
          </p:cNvSpPr>
          <p:nvPr>
            <p:ph type="body" sz="quarter" idx="18"/>
          </p:nvPr>
        </p:nvSpPr>
        <p:spPr>
          <a:xfrm>
            <a:off x="4943627" y="3839341"/>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
        <p:nvSpPr>
          <p:cNvPr id="35" name="Text Placeholder 4">
            <a:extLst>
              <a:ext uri="{FF2B5EF4-FFF2-40B4-BE49-F238E27FC236}"/>
            </a:extLst>
          </p:cNvPr>
          <p:cNvSpPr>
            <a:spLocks noGrp="1"/>
          </p:cNvSpPr>
          <p:nvPr>
            <p:ph type="body" sz="quarter" idx="19"/>
          </p:nvPr>
        </p:nvSpPr>
        <p:spPr>
          <a:xfrm>
            <a:off x="8553856" y="3839340"/>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_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6" name="Picture 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3" name="Content Placeholder 2"/>
          <p:cNvSpPr>
            <a:spLocks noGrp="1"/>
          </p:cNvSpPr>
          <p:nvPr>
            <p:ph sz="half" idx="1"/>
          </p:nvPr>
        </p:nvSpPr>
        <p:spPr>
          <a:xfrm>
            <a:off x="1158240" y="2160633"/>
            <a:ext cx="4937760" cy="3514953"/>
          </a:xfrm>
        </p:spPr>
        <p:txBody>
          <a:bodyPr/>
          <a:lstStyle/>
          <a:p>
            <a:pPr lvl="0"/>
            <a:r>
              <a:rPr lang="en-US"/>
              <a:t>Click to edit Master text styles</a:t>
            </a:r>
          </a:p>
        </p:txBody>
      </p:sp>
      <p:sp>
        <p:nvSpPr>
          <p:cNvPr id="4" name="Content Placeholder 3"/>
          <p:cNvSpPr>
            <a:spLocks noGrp="1"/>
          </p:cNvSpPr>
          <p:nvPr>
            <p:ph sz="half" idx="2"/>
          </p:nvPr>
        </p:nvSpPr>
        <p:spPr>
          <a:xfrm>
            <a:off x="6278881" y="2160634"/>
            <a:ext cx="4937760" cy="3514953"/>
          </a:xfrm>
        </p:spPr>
        <p:txBody>
          <a:bodyPr/>
          <a:lstStyle/>
          <a:p>
            <a:pPr lvl="0"/>
            <a:r>
              <a:rPr lang="en-US"/>
              <a:t>Click to edit Master text styles</a:t>
            </a:r>
          </a:p>
        </p:txBody>
      </p:sp>
      <p:sp>
        <p:nvSpPr>
          <p:cNvPr id="12"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_Three Content">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9" name="Picture 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7" name="Content Placeholder 2">
            <a:extLst>
              <a:ext uri="{FF2B5EF4-FFF2-40B4-BE49-F238E27FC236}"/>
            </a:extLst>
          </p:cNvPr>
          <p:cNvSpPr>
            <a:spLocks noGrp="1"/>
          </p:cNvSpPr>
          <p:nvPr>
            <p:ph sz="half" idx="1"/>
          </p:nvPr>
        </p:nvSpPr>
        <p:spPr>
          <a:xfrm>
            <a:off x="1223403" y="2145624"/>
            <a:ext cx="3311435" cy="3545727"/>
          </a:xfrm>
        </p:spPr>
        <p:txBody>
          <a:bodyPr/>
          <a:lstStyle>
            <a:lvl1pPr marL="0" indent="0">
              <a:buNone/>
              <a:defRPr/>
            </a:lvl1pPr>
          </a:lstStyle>
          <a:p>
            <a:pPr lvl="0"/>
            <a:r>
              <a:rPr lang="en-US"/>
              <a:t>Click to edit Master text styles</a:t>
            </a:r>
          </a:p>
        </p:txBody>
      </p:sp>
      <p:sp>
        <p:nvSpPr>
          <p:cNvPr id="8" name="Content Placeholder 3">
            <a:extLst>
              <a:ext uri="{FF2B5EF4-FFF2-40B4-BE49-F238E27FC236}"/>
            </a:extLst>
          </p:cNvPr>
          <p:cNvSpPr>
            <a:spLocks noGrp="1"/>
          </p:cNvSpPr>
          <p:nvPr>
            <p:ph sz="half" idx="2"/>
          </p:nvPr>
        </p:nvSpPr>
        <p:spPr>
          <a:xfrm>
            <a:off x="4699212" y="2145624"/>
            <a:ext cx="3209109" cy="3545727"/>
          </a:xfrm>
        </p:spPr>
        <p:txBody>
          <a:bodyPr/>
          <a:lstStyle>
            <a:lvl1pPr marL="0" indent="0">
              <a:buNone/>
              <a:defRPr/>
            </a:lvl1pPr>
          </a:lstStyle>
          <a:p>
            <a:pPr lvl="0"/>
            <a:r>
              <a:rPr lang="en-US"/>
              <a:t>Click to edit Master text styles</a:t>
            </a:r>
          </a:p>
        </p:txBody>
      </p:sp>
      <p:sp>
        <p:nvSpPr>
          <p:cNvPr id="12" name="Content Placeholder 3">
            <a:extLst>
              <a:ext uri="{FF2B5EF4-FFF2-40B4-BE49-F238E27FC236}"/>
            </a:extLst>
          </p:cNvPr>
          <p:cNvSpPr>
            <a:spLocks noGrp="1"/>
          </p:cNvSpPr>
          <p:nvPr>
            <p:ph sz="half" idx="13"/>
          </p:nvPr>
        </p:nvSpPr>
        <p:spPr>
          <a:xfrm>
            <a:off x="8072695" y="2145625"/>
            <a:ext cx="3209109" cy="3545727"/>
          </a:xfrm>
        </p:spPr>
        <p:txBody>
          <a:bodyPr/>
          <a:lstStyle>
            <a:lvl1pPr marL="0" indent="0">
              <a:buNone/>
              <a:defRPr/>
            </a:lvl1pPr>
          </a:lstStyle>
          <a:p>
            <a:pPr lvl="0"/>
            <a:r>
              <a:rPr lang="en-US"/>
              <a:t>Click to edit Master text styles</a:t>
            </a:r>
          </a:p>
        </p:txBody>
      </p:sp>
      <p:sp>
        <p:nvSpPr>
          <p:cNvPr id="13"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_Comparison">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8" name="Picture 11"/>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3" name="Text Placeholder 2"/>
          <p:cNvSpPr>
            <a:spLocks noGrp="1"/>
          </p:cNvSpPr>
          <p:nvPr>
            <p:ph type="body" idx="1"/>
          </p:nvPr>
        </p:nvSpPr>
        <p:spPr>
          <a:xfrm>
            <a:off x="1158240" y="2115073"/>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8240" y="2851355"/>
            <a:ext cx="4937760" cy="3378200"/>
          </a:xfrm>
        </p:spPr>
        <p:txBody>
          <a:bodyPr/>
          <a:lstStyle>
            <a:lvl1pPr marL="91440" indent="0">
              <a:buNone/>
              <a:defRPr/>
            </a:lvl1pPr>
          </a:lstStyle>
          <a:p>
            <a:pPr lvl="0"/>
            <a:r>
              <a:rPr lang="en-US"/>
              <a:t>Click to edit Master text styles</a:t>
            </a:r>
          </a:p>
        </p:txBody>
      </p:sp>
      <p:sp>
        <p:nvSpPr>
          <p:cNvPr id="5" name="Text Placeholder 4"/>
          <p:cNvSpPr>
            <a:spLocks noGrp="1"/>
          </p:cNvSpPr>
          <p:nvPr>
            <p:ph type="body" sz="quarter" idx="3"/>
          </p:nvPr>
        </p:nvSpPr>
        <p:spPr>
          <a:xfrm>
            <a:off x="6278880" y="2115073"/>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851355"/>
            <a:ext cx="4937760" cy="3378200"/>
          </a:xfrm>
        </p:spPr>
        <p:txBody>
          <a:bodyPr/>
          <a:lstStyle>
            <a:lvl1pPr marL="91440" indent="0">
              <a:buNone/>
              <a:defRPr/>
            </a:lvl1pPr>
          </a:lstStyle>
          <a:p>
            <a:pPr lvl="0"/>
            <a:r>
              <a:rPr lang="en-US"/>
              <a:t>Click to edit Master text styles</a:t>
            </a:r>
          </a:p>
        </p:txBody>
      </p:sp>
      <p:sp>
        <p:nvSpPr>
          <p:cNvPr id="14" name="Title 15">
            <a:extLst>
              <a:ext uri="{FF2B5EF4-FFF2-40B4-BE49-F238E27FC236}"/>
            </a:extLst>
          </p:cNvPr>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37160" indent="0">
              <a:buNone/>
              <a:defRPr/>
            </a:lvl1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3311435" cy="4023360"/>
          </a:xfrm>
        </p:spPr>
        <p:txBody>
          <a:bodyPr/>
          <a:lstStyle>
            <a:lvl1pPr marL="137160" indent="0">
              <a:buNone/>
              <a:defRPr/>
            </a:lvl1pPr>
          </a:lstStyle>
          <a:p>
            <a:pPr lvl="0"/>
            <a:r>
              <a:rPr lang="en-US"/>
              <a:t>Click to edit Master text styles</a:t>
            </a:r>
          </a:p>
        </p:txBody>
      </p:sp>
      <p:sp>
        <p:nvSpPr>
          <p:cNvPr id="4" name="Content Placeholder 3"/>
          <p:cNvSpPr>
            <a:spLocks noGrp="1"/>
          </p:cNvSpPr>
          <p:nvPr>
            <p:ph sz="half" idx="2"/>
          </p:nvPr>
        </p:nvSpPr>
        <p:spPr>
          <a:xfrm>
            <a:off x="4573088" y="1845734"/>
            <a:ext cx="3209109" cy="4023360"/>
          </a:xfrm>
        </p:spPr>
        <p:txBody>
          <a:bodyPr/>
          <a:lstStyle>
            <a:lvl1pPr marL="137160" indent="0">
              <a:buNone/>
              <a:defRPr/>
            </a:lvl1pPr>
          </a:lstStyle>
          <a:p>
            <a:pPr lvl="0"/>
            <a:r>
              <a:rPr lang="en-US"/>
              <a:t>Click to edit Master text styles</a:t>
            </a:r>
          </a:p>
        </p:txBody>
      </p:sp>
      <p:sp>
        <p:nvSpPr>
          <p:cNvPr id="9" name="Content Placeholder 3"/>
          <p:cNvSpPr>
            <a:spLocks noGrp="1"/>
          </p:cNvSpPr>
          <p:nvPr>
            <p:ph sz="half" idx="13"/>
          </p:nvPr>
        </p:nvSpPr>
        <p:spPr>
          <a:xfrm>
            <a:off x="7946571" y="1845735"/>
            <a:ext cx="3209109" cy="4023360"/>
          </a:xfrm>
        </p:spPr>
        <p:txBody>
          <a:bodyPr/>
          <a:lstStyle>
            <a:lvl1pPr marL="137160" indent="0">
              <a:buNone/>
              <a:defRPr/>
            </a:lvl1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_Content with Caption - Two Column">
    <p:spTree>
      <p:nvGrpSpPr>
        <p:cNvPr id="1" name=""/>
        <p:cNvGrpSpPr/>
        <p:nvPr/>
      </p:nvGrpSpPr>
      <p:grpSpPr>
        <a:xfrm>
          <a:off x="0" y="0"/>
          <a:ext cx="0" cy="0"/>
          <a:chOff x="0" y="0"/>
          <a:chExt cx="0" cy="0"/>
        </a:xfrm>
      </p:grpSpPr>
      <p:sp>
        <p:nvSpPr>
          <p:cNvPr id="5" name="Rectangle 10">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6"/>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7" name="Picture 7"/>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8" name="TextBox 8">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7D95B53C-38F8-49E2-8E9A-A0E3F728734E}"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9" name="TextBox 9">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22" name="Content Placeholder 2"/>
          <p:cNvSpPr>
            <a:spLocks noGrp="1"/>
          </p:cNvSpPr>
          <p:nvPr>
            <p:ph idx="11"/>
          </p:nvPr>
        </p:nvSpPr>
        <p:spPr>
          <a:xfrm>
            <a:off x="1090627" y="2284757"/>
            <a:ext cx="6605814" cy="3679371"/>
          </a:xfrm>
        </p:spPr>
        <p:txBody>
          <a:bodyPr>
            <a:normAutofit/>
          </a:bodyPr>
          <a:lstStyle>
            <a:lvl1pPr>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512629" y="979714"/>
            <a:ext cx="3352800" cy="4310743"/>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
        <p:nvSpPr>
          <p:cNvPr id="12" name="Title 15">
            <a:extLst>
              <a:ext uri="{FF2B5EF4-FFF2-40B4-BE49-F238E27FC236}"/>
            </a:extLst>
          </p:cNvPr>
          <p:cNvSpPr>
            <a:spLocks noGrp="1"/>
          </p:cNvSpPr>
          <p:nvPr>
            <p:ph type="title"/>
          </p:nvPr>
        </p:nvSpPr>
        <p:spPr>
          <a:xfrm>
            <a:off x="594692" y="812871"/>
            <a:ext cx="7182213" cy="800701"/>
          </a:xfrm>
        </p:spPr>
        <p:txBody>
          <a:bodyPr/>
          <a:lstStyle>
            <a:lvl1pPr>
              <a:defRPr sz="4400"/>
            </a:lvl1pPr>
          </a:lstStyle>
          <a:p>
            <a:r>
              <a:rPr lang="en-US"/>
              <a:t>Click to edit Master title style</a:t>
            </a:r>
            <a:endParaRPr lang="en-US" dirty="0"/>
          </a:p>
        </p:txBody>
      </p:sp>
      <p:sp>
        <p:nvSpPr>
          <p:cNvPr id="10" name="Date Placeholder 3"/>
          <p:cNvSpPr>
            <a:spLocks noGrp="1"/>
          </p:cNvSpPr>
          <p:nvPr>
            <p:ph type="dt" sz="half" idx="13"/>
          </p:nvPr>
        </p:nvSpPr>
        <p:spPr>
          <a:xfrm>
            <a:off x="9088438" y="6403975"/>
            <a:ext cx="1593850" cy="365125"/>
          </a:xfrm>
          <a:prstGeom prst="rect">
            <a:avLst/>
          </a:prstGeom>
        </p:spPr>
        <p:txBody>
          <a:bodyPr vert="horz" lIns="91440" tIns="45720" rIns="91440" bIns="45720" rtlCol="0" anchor="ctr"/>
          <a:lstStyle>
            <a:lvl1pPr algn="l" fontAlgn="auto">
              <a:spcBef>
                <a:spcPts val="0"/>
              </a:spcBef>
              <a:spcAft>
                <a:spcPts val="0"/>
              </a:spcAft>
              <a:defRPr sz="900" dirty="0">
                <a:solidFill>
                  <a:srgbClr val="FFFFFF"/>
                </a:solidFill>
                <a:latin typeface="+mn-lt"/>
                <a:cs typeface="+mn-cs"/>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ontent with Caption - Two Column">
    <p:spTree>
      <p:nvGrpSpPr>
        <p:cNvPr id="1" name=""/>
        <p:cNvGrpSpPr/>
        <p:nvPr/>
      </p:nvGrpSpPr>
      <p:grpSpPr>
        <a:xfrm>
          <a:off x="0" y="0"/>
          <a:ext cx="0" cy="0"/>
          <a:chOff x="0" y="0"/>
          <a:chExt cx="0" cy="0"/>
        </a:xfrm>
      </p:grpSpPr>
      <p:sp>
        <p:nvSpPr>
          <p:cNvPr id="5" name="Rectangle 10">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6">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6DBB67EB-B310-47F2-96E4-57D27F87F098}"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7" name="TextBox 7">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22" name="Content Placeholder 2"/>
          <p:cNvSpPr>
            <a:spLocks noGrp="1"/>
          </p:cNvSpPr>
          <p:nvPr>
            <p:ph idx="11"/>
          </p:nvPr>
        </p:nvSpPr>
        <p:spPr>
          <a:xfrm>
            <a:off x="544285" y="2341555"/>
            <a:ext cx="7064829" cy="3679371"/>
          </a:xfrm>
        </p:spPr>
        <p:txBody>
          <a:bodyPr>
            <a:normAutofit/>
          </a:bodyPr>
          <a:lstStyle>
            <a:lvl1pPr>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512629" y="979714"/>
            <a:ext cx="3352800" cy="4310743"/>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
        <p:nvSpPr>
          <p:cNvPr id="9" name="Title 9"/>
          <p:cNvSpPr>
            <a:spLocks noGrp="1"/>
          </p:cNvSpPr>
          <p:nvPr>
            <p:ph type="title"/>
          </p:nvPr>
        </p:nvSpPr>
        <p:spPr>
          <a:xfrm>
            <a:off x="544285" y="700440"/>
            <a:ext cx="7064829" cy="1509149"/>
          </a:xfrm>
        </p:spPr>
        <p:txBody>
          <a:bodyPr/>
          <a:lstStyle/>
          <a:p>
            <a:r>
              <a:rPr lang="en-US"/>
              <a:t>Click to edit Master title style</a:t>
            </a:r>
            <a:endParaRPr lang="en-US" dirty="0"/>
          </a:p>
        </p:txBody>
      </p:sp>
      <p:sp>
        <p:nvSpPr>
          <p:cNvPr id="8" name="Date Placeholder 3"/>
          <p:cNvSpPr>
            <a:spLocks noGrp="1"/>
          </p:cNvSpPr>
          <p:nvPr>
            <p:ph type="dt" sz="half" idx="13"/>
          </p:nvPr>
        </p:nvSpPr>
        <p:spPr>
          <a:xfrm>
            <a:off x="9088438" y="6403975"/>
            <a:ext cx="1593850" cy="365125"/>
          </a:xfrm>
          <a:prstGeom prst="rect">
            <a:avLst/>
          </a:prstGeom>
        </p:spPr>
        <p:txBody>
          <a:bodyPr vert="horz" lIns="91440" tIns="45720" rIns="91440" bIns="45720" rtlCol="0" anchor="ctr"/>
          <a:lstStyle>
            <a:lvl1pPr algn="l" fontAlgn="auto">
              <a:spcBef>
                <a:spcPts val="0"/>
              </a:spcBef>
              <a:spcAft>
                <a:spcPts val="0"/>
              </a:spcAft>
              <a:defRPr sz="900" dirty="0">
                <a:solidFill>
                  <a:srgbClr val="FFFFFF"/>
                </a:solidFill>
                <a:latin typeface="+mn-lt"/>
                <a:cs typeface="+mn-cs"/>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_Title Slide (Large Dots)">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a:srcRect/>
          <a:stretch>
            <a:fillRect/>
          </a:stretch>
        </p:blipFill>
        <p:spPr bwMode="auto">
          <a:xfrm>
            <a:off x="39688" y="5253038"/>
            <a:ext cx="3949700" cy="636587"/>
          </a:xfrm>
          <a:prstGeom prst="rect">
            <a:avLst/>
          </a:prstGeom>
          <a:noFill/>
          <a:ln w="9525">
            <a:noFill/>
            <a:miter lim="800000"/>
            <a:headEnd/>
            <a:tailEnd/>
          </a:ln>
        </p:spPr>
      </p:pic>
      <p:sp>
        <p:nvSpPr>
          <p:cNvPr id="6"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11" name="Picture Placeholder 10">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4484914 h 5149516"/>
              <a:gd name="connsiteX3" fmla="*/ 3866146 w 12192000"/>
              <a:gd name="connsiteY3" fmla="*/ 4484914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4484914"/>
                </a:lnTo>
                <a:lnTo>
                  <a:pt x="3866146" y="4484914"/>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12" name="Title 1">
            <a:extLst>
              <a:ext uri="{FF2B5EF4-FFF2-40B4-BE49-F238E27FC236}"/>
            </a:extLst>
          </p:cNvPr>
          <p:cNvSpPr>
            <a:spLocks noGrp="1"/>
          </p:cNvSpPr>
          <p:nvPr>
            <p:ph type="ctrTitle"/>
          </p:nvPr>
        </p:nvSpPr>
        <p:spPr>
          <a:xfrm>
            <a:off x="3947532" y="4814635"/>
            <a:ext cx="8065697"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13" name="Text Placeholder 39">
            <a:extLst>
              <a:ext uri="{FF2B5EF4-FFF2-40B4-BE49-F238E27FC236}"/>
            </a:extLst>
          </p:cNvPr>
          <p:cNvSpPr>
            <a:spLocks noGrp="1"/>
          </p:cNvSpPr>
          <p:nvPr>
            <p:ph type="body" sz="quarter" idx="10"/>
          </p:nvPr>
        </p:nvSpPr>
        <p:spPr>
          <a:xfrm>
            <a:off x="4120714" y="5690935"/>
            <a:ext cx="7892515" cy="411162"/>
          </a:xfrm>
        </p:spPr>
        <p:txBody>
          <a:bodyPr>
            <a:noAutofit/>
          </a:bodyPr>
          <a:lstStyle>
            <a:lvl1pPr marL="0" indent="0">
              <a:buNone/>
              <a:defRPr sz="2600"/>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Content with Caption - Three Column">
    <p:spTree>
      <p:nvGrpSpPr>
        <p:cNvPr id="1" name=""/>
        <p:cNvGrpSpPr/>
        <p:nvPr/>
      </p:nvGrpSpPr>
      <p:grpSpPr>
        <a:xfrm>
          <a:off x="0" y="0"/>
          <a:ext cx="0" cy="0"/>
          <a:chOff x="0" y="0"/>
          <a:chExt cx="0" cy="0"/>
        </a:xfrm>
      </p:grpSpPr>
      <p:sp>
        <p:nvSpPr>
          <p:cNvPr id="5" name="Rectangle 9">
            <a:extLst>
              <a:ext uri="{FF2B5EF4-FFF2-40B4-BE49-F238E27FC236}"/>
            </a:extLst>
          </p:cNvPr>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1"/>
                </a:solidFill>
                <a:latin typeface="+mn-lt"/>
                <a:cs typeface="+mn-cs"/>
              </a:rPr>
              <a:t>p</a:t>
            </a:r>
            <a:fld id="{4BC12C15-6C6F-47DC-A689-6AFFA03753F1}" type="slidenum">
              <a:rPr lang="en-US" sz="1000">
                <a:solidFill>
                  <a:schemeClr val="bg1"/>
                </a:solidFill>
                <a:latin typeface="+mn-lt"/>
                <a:cs typeface="+mn-cs"/>
              </a:rPr>
              <a:pPr algn="r" fontAlgn="auto">
                <a:spcBef>
                  <a:spcPts val="0"/>
                </a:spcBef>
                <a:spcAft>
                  <a:spcPts val="0"/>
                </a:spcAft>
                <a:defRPr/>
              </a:pPr>
              <a:t>‹#›</a:t>
            </a:fld>
            <a:endParaRPr lang="en-US" sz="1000" dirty="0" err="1">
              <a:solidFill>
                <a:schemeClr val="bg1"/>
              </a:solidFill>
              <a:latin typeface="+mn-lt"/>
              <a:cs typeface="+mn-cs"/>
            </a:endParaRPr>
          </a:p>
        </p:txBody>
      </p:sp>
      <p:sp>
        <p:nvSpPr>
          <p:cNvPr id="7" name="TextBox 6">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3" name="Content Placeholder 2"/>
          <p:cNvSpPr>
            <a:spLocks noGrp="1"/>
          </p:cNvSpPr>
          <p:nvPr>
            <p:ph idx="1"/>
          </p:nvPr>
        </p:nvSpPr>
        <p:spPr>
          <a:xfrm>
            <a:off x="3980043" y="997131"/>
            <a:ext cx="3755571" cy="4863737"/>
          </a:xfrm>
        </p:spPr>
        <p:txBody>
          <a:bodyPr>
            <a:normAutofit/>
          </a:bodyPr>
          <a:lstStyle>
            <a:lvl1pPr marL="0" indent="0">
              <a:buNone/>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22" name="Content Placeholder 2"/>
          <p:cNvSpPr>
            <a:spLocks noGrp="1"/>
          </p:cNvSpPr>
          <p:nvPr>
            <p:ph idx="11"/>
          </p:nvPr>
        </p:nvSpPr>
        <p:spPr>
          <a:xfrm>
            <a:off x="512754" y="997131"/>
            <a:ext cx="3102429" cy="4863737"/>
          </a:xfrm>
        </p:spPr>
        <p:txBody>
          <a:bodyPr>
            <a:normAutofit/>
          </a:bodyPr>
          <a:lstStyle>
            <a:lvl1pPr marL="0" indent="0">
              <a:buNone/>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471338" y="1015148"/>
            <a:ext cx="3352800" cy="4845720"/>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descr="disc profile logo"/>
          <p:cNvPicPr>
            <a:picLocks noChangeAspect="1"/>
          </p:cNvPicPr>
          <p:nvPr userDrawn="1"/>
        </p:nvPicPr>
        <p:blipFill>
          <a:blip r:embed="rId2"/>
          <a:srcRect/>
          <a:stretch>
            <a:fillRect/>
          </a:stretch>
        </p:blipFill>
        <p:spPr bwMode="auto">
          <a:xfrm>
            <a:off x="168275" y="303213"/>
            <a:ext cx="517525" cy="784225"/>
          </a:xfrm>
          <a:prstGeom prst="rect">
            <a:avLst/>
          </a:prstGeom>
          <a:noFill/>
          <a:ln w="9525">
            <a:noFill/>
            <a:miter lim="800000"/>
            <a:headEnd/>
            <a:tailEnd/>
          </a:ln>
        </p:spPr>
      </p:pic>
      <p:sp>
        <p:nvSpPr>
          <p:cNvPr id="5" name="TextBox 4">
            <a:extLst>
              <a:ext uri="{FF2B5EF4-FFF2-40B4-BE49-F238E27FC236}"/>
            </a:extLst>
          </p:cNvPr>
          <p:cNvSpPr txBox="1"/>
          <p:nvPr userDrawn="1"/>
        </p:nvSpPr>
        <p:spPr>
          <a:xfrm rot="5400000">
            <a:off x="221457" y="6360318"/>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0F47205E-43DC-4649-9027-8A5F1A4938E1}"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2" name="Title 1"/>
          <p:cNvSpPr>
            <a:spLocks noGrp="1"/>
          </p:cNvSpPr>
          <p:nvPr>
            <p:ph type="title"/>
          </p:nvPr>
        </p:nvSpPr>
        <p:spPr>
          <a:xfrm>
            <a:off x="1097280" y="580344"/>
            <a:ext cx="10058400" cy="145075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97280" y="2254296"/>
            <a:ext cx="10058400" cy="4023360"/>
          </a:xfrm>
        </p:spPr>
        <p:txBody>
          <a:bodyPr vert="eaVert" lIns="45720" tIns="0" rIns="45720" bIns="0"/>
          <a:lstStyle>
            <a:lvl1pPr marL="0" indent="0">
              <a:buNone/>
              <a:defRPr/>
            </a:lvl1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mp; Text">
    <p:spTree>
      <p:nvGrpSpPr>
        <p:cNvPr id="1" name=""/>
        <p:cNvGrpSpPr/>
        <p:nvPr/>
      </p:nvGrpSpPr>
      <p:grpSpPr>
        <a:xfrm>
          <a:off x="0" y="0"/>
          <a:ext cx="0" cy="0"/>
          <a:chOff x="0" y="0"/>
          <a:chExt cx="0" cy="0"/>
        </a:xfrm>
      </p:grpSpPr>
      <p:pic>
        <p:nvPicPr>
          <p:cNvPr id="4" name="Picture 6" descr="disc profile logo"/>
          <p:cNvPicPr>
            <a:picLocks noChangeAspect="1"/>
          </p:cNvPicPr>
          <p:nvPr userDrawn="1"/>
        </p:nvPicPr>
        <p:blipFill>
          <a:blip r:embed="rId2"/>
          <a:srcRect/>
          <a:stretch>
            <a:fillRect/>
          </a:stretch>
        </p:blipFill>
        <p:spPr bwMode="auto">
          <a:xfrm>
            <a:off x="168275" y="303213"/>
            <a:ext cx="517525" cy="784225"/>
          </a:xfrm>
          <a:prstGeom prst="rect">
            <a:avLst/>
          </a:prstGeom>
          <a:noFill/>
          <a:ln w="9525">
            <a:noFill/>
            <a:miter lim="800000"/>
            <a:headEnd/>
            <a:tailEnd/>
          </a:ln>
        </p:spPr>
      </p:pic>
      <p:sp>
        <p:nvSpPr>
          <p:cNvPr id="5" name="TextBox 4">
            <a:extLst>
              <a:ext uri="{FF2B5EF4-FFF2-40B4-BE49-F238E27FC236}"/>
            </a:extLst>
          </p:cNvPr>
          <p:cNvSpPr txBox="1"/>
          <p:nvPr userDrawn="1"/>
        </p:nvSpPr>
        <p:spPr>
          <a:xfrm rot="5400000">
            <a:off x="221457" y="6360318"/>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B1187114-F775-42BC-8E64-0EFABFE50377}"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2" name="Vertical Title 1"/>
          <p:cNvSpPr>
            <a:spLocks noGrp="1"/>
          </p:cNvSpPr>
          <p:nvPr>
            <p:ph type="title" orient="vert"/>
          </p:nvPr>
        </p:nvSpPr>
        <p:spPr>
          <a:xfrm>
            <a:off x="8724900" y="55029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550289"/>
            <a:ext cx="7734300" cy="5757422"/>
          </a:xfrm>
        </p:spPr>
        <p:txBody>
          <a:bodyPr vert="eaVert" lIns="45720" tIns="0" rIns="45720" bIns="0"/>
          <a:lstStyle>
            <a:lvl1pPr marL="0" indent="0">
              <a:buNone/>
              <a:defRPr/>
            </a:lvl1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with Log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_Section 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srcRect/>
          <a:stretch>
            <a:fillRect/>
          </a:stretch>
        </p:blipFill>
        <p:spPr bwMode="auto">
          <a:xfrm>
            <a:off x="76200" y="5272088"/>
            <a:ext cx="3789363" cy="603250"/>
          </a:xfrm>
          <a:prstGeom prst="rect">
            <a:avLst/>
          </a:prstGeom>
          <a:noFill/>
          <a:ln w="9525">
            <a:noFill/>
            <a:miter lim="800000"/>
            <a:headEnd/>
            <a:tailEnd/>
          </a:ln>
        </p:spPr>
      </p:pic>
      <p:sp>
        <p:nvSpPr>
          <p:cNvPr id="7"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12" name="Picture Placeholder 11">
            <a:extLst>
              <a:ext uri="{FF2B5EF4-FFF2-40B4-BE49-F238E27FC236}"/>
            </a:extLst>
          </p:cNvPr>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2788171 h 5149516"/>
              <a:gd name="connsiteX3" fmla="*/ 3866146 w 12192000"/>
              <a:gd name="connsiteY3" fmla="*/ 2788171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2788171"/>
                </a:lnTo>
                <a:lnTo>
                  <a:pt x="3866146" y="2788171"/>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2" name="Title 1"/>
          <p:cNvSpPr>
            <a:spLocks noGrp="1"/>
          </p:cNvSpPr>
          <p:nvPr>
            <p:ph type="ctrTitle"/>
          </p:nvPr>
        </p:nvSpPr>
        <p:spPr>
          <a:xfrm>
            <a:off x="3975159" y="2990850"/>
            <a:ext cx="8038070"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10" name="Text Placeholder 3">
            <a:extLst>
              <a:ext uri="{FF2B5EF4-FFF2-40B4-BE49-F238E27FC236}"/>
            </a:extLst>
          </p:cNvPr>
          <p:cNvSpPr>
            <a:spLocks noGrp="1"/>
          </p:cNvSpPr>
          <p:nvPr>
            <p:ph type="body" sz="quarter" idx="13"/>
          </p:nvPr>
        </p:nvSpPr>
        <p:spPr>
          <a:xfrm>
            <a:off x="4144475" y="4026305"/>
            <a:ext cx="2813033" cy="2446337"/>
          </a:xfrm>
        </p:spPr>
        <p:txBody>
          <a:bodyPr>
            <a:normAutofit/>
          </a:bodyPr>
          <a:lstStyle>
            <a:lvl2pPr marL="0" indent="0" algn="l">
              <a:buNone/>
              <a:defRPr sz="2600"/>
            </a:lvl2pPr>
          </a:lstStyle>
          <a:p>
            <a:pPr lvl="0"/>
            <a:r>
              <a:rPr lang="en-US" dirty="0"/>
              <a:t>Click to edit Master text styles</a:t>
            </a:r>
          </a:p>
        </p:txBody>
      </p:sp>
      <p:sp>
        <p:nvSpPr>
          <p:cNvPr id="11" name="Text Placeholder 3">
            <a:extLst>
              <a:ext uri="{FF2B5EF4-FFF2-40B4-BE49-F238E27FC236}"/>
            </a:extLst>
          </p:cNvPr>
          <p:cNvSpPr>
            <a:spLocks noGrp="1"/>
          </p:cNvSpPr>
          <p:nvPr>
            <p:ph type="body" sz="quarter" idx="14"/>
          </p:nvPr>
        </p:nvSpPr>
        <p:spPr>
          <a:xfrm>
            <a:off x="7235837" y="4026304"/>
            <a:ext cx="2813033" cy="2446337"/>
          </a:xfrm>
        </p:spPr>
        <p:txBody>
          <a:bodyPr>
            <a:normAutofit/>
          </a:bodyPr>
          <a:lstStyle>
            <a:lvl2pPr marL="0" indent="0">
              <a:buNone/>
              <a:defRPr sz="2600"/>
            </a:lvl2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_Index Slide">
    <p:bg>
      <p:bgPr>
        <a:solidFill>
          <a:schemeClr val="tx1"/>
        </a:solidFill>
        <a:effectLst/>
      </p:bgPr>
    </p:bg>
    <p:spTree>
      <p:nvGrpSpPr>
        <p:cNvPr id="1" name=""/>
        <p:cNvGrpSpPr/>
        <p:nvPr/>
      </p:nvGrpSpPr>
      <p:grpSpPr>
        <a:xfrm>
          <a:off x="0" y="0"/>
          <a:ext cx="0" cy="0"/>
          <a:chOff x="0" y="0"/>
          <a:chExt cx="0" cy="0"/>
        </a:xfrm>
      </p:grpSpPr>
      <p:sp>
        <p:nvSpPr>
          <p:cNvPr id="4" name="TextBox 42">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2"/>
                </a:solidFill>
                <a:latin typeface="+mn-lt"/>
                <a:cs typeface="+mn-cs"/>
              </a:rPr>
              <a:t>DiSC® is a registered trademark of Wiley.</a:t>
            </a:r>
          </a:p>
        </p:txBody>
      </p:sp>
      <p:sp>
        <p:nvSpPr>
          <p:cNvPr id="5" name="TextBox 8">
            <a:extLst>
              <a:ext uri="{FF2B5EF4-FFF2-40B4-BE49-F238E27FC236}"/>
            </a:extLst>
          </p:cNvPr>
          <p:cNvSpPr txBox="1"/>
          <p:nvPr userDrawn="1"/>
        </p:nvSpPr>
        <p:spPr>
          <a:xfrm>
            <a:off x="1096963" y="6464300"/>
            <a:ext cx="896937" cy="214313"/>
          </a:xfrm>
          <a:prstGeom prst="rect">
            <a:avLst/>
          </a:prstGeom>
        </p:spPr>
        <p:txBody>
          <a:bodyPr anchor="ctr">
            <a:spAutoFit/>
          </a:bodyPr>
          <a:lstStyle/>
          <a:p>
            <a:pPr fontAlgn="auto">
              <a:spcBef>
                <a:spcPts val="0"/>
              </a:spcBef>
              <a:spcAft>
                <a:spcPts val="0"/>
              </a:spcAft>
              <a:defRPr/>
            </a:pPr>
            <a:r>
              <a:rPr lang="en-US" sz="800" dirty="0" err="1">
                <a:solidFill>
                  <a:schemeClr val="bg2"/>
                </a:solidFill>
                <a:latin typeface="+mn-lt"/>
                <a:cs typeface="+mn-cs"/>
              </a:rPr>
              <a:t>discprofile.com</a:t>
            </a:r>
            <a:endParaRPr lang="en-US" sz="800" dirty="0">
              <a:solidFill>
                <a:schemeClr val="bg2"/>
              </a:solidFill>
              <a:latin typeface="+mn-lt"/>
              <a:cs typeface="+mn-cs"/>
            </a:endParaRPr>
          </a:p>
        </p:txBody>
      </p:sp>
      <p:pic>
        <p:nvPicPr>
          <p:cNvPr id="6" name="Picture 3" descr="discprofile"/>
          <p:cNvPicPr>
            <a:picLocks noChangeAspect="1"/>
          </p:cNvPicPr>
          <p:nvPr userDrawn="1"/>
        </p:nvPicPr>
        <p:blipFill>
          <a:blip r:embed="rId2"/>
          <a:srcRect/>
          <a:stretch>
            <a:fillRect/>
          </a:stretch>
        </p:blipFill>
        <p:spPr bwMode="auto">
          <a:xfrm>
            <a:off x="174625" y="6221413"/>
            <a:ext cx="787400" cy="517525"/>
          </a:xfrm>
          <a:prstGeom prst="rect">
            <a:avLst/>
          </a:prstGeom>
          <a:noFill/>
          <a:ln w="9525">
            <a:noFill/>
            <a:miter lim="800000"/>
            <a:headEnd/>
            <a:tailEnd/>
          </a:ln>
        </p:spPr>
      </p:pic>
      <p:sp>
        <p:nvSpPr>
          <p:cNvPr id="7" name="Oval 16">
            <a:extLst>
              <a:ext uri="{FF2B5EF4-FFF2-40B4-BE49-F238E27FC236}"/>
            </a:extLst>
          </p:cNvPr>
          <p:cNvSpPr/>
          <p:nvPr userDrawn="1"/>
        </p:nvSpPr>
        <p:spPr>
          <a:xfrm>
            <a:off x="644525" y="1077913"/>
            <a:ext cx="1295400" cy="1263650"/>
          </a:xfrm>
          <a:prstGeom prst="ellipse">
            <a:avLst/>
          </a:prstGeom>
          <a:solidFill>
            <a:srgbClr val="EFEAF4">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20">
            <a:extLst>
              <a:ext uri="{FF2B5EF4-FFF2-40B4-BE49-F238E27FC236}"/>
            </a:extLst>
          </p:cNvPr>
          <p:cNvCxnSpPr>
            <a:cxnSpLocks/>
            <a:stCxn id="17" idx="4"/>
            <a:endCxn id="25" idx="0"/>
          </p:cNvCxnSpPr>
          <p:nvPr userDrawn="1"/>
        </p:nvCxnSpPr>
        <p:spPr>
          <a:xfrm>
            <a:off x="1292225" y="2341563"/>
            <a:ext cx="0" cy="2805112"/>
          </a:xfrm>
          <a:prstGeom prst="line">
            <a:avLst/>
          </a:prstGeom>
          <a:ln w="25400">
            <a:solidFill>
              <a:srgbClr val="EFEAF4">
                <a:alpha val="7451"/>
              </a:srgbClr>
            </a:solidFill>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extLst>
          </p:cNvPr>
          <p:cNvSpPr/>
          <p:nvPr userDrawn="1"/>
        </p:nvSpPr>
        <p:spPr>
          <a:xfrm>
            <a:off x="1233488" y="5146675"/>
            <a:ext cx="117475" cy="117475"/>
          </a:xfrm>
          <a:prstGeom prst="ellipse">
            <a:avLst/>
          </a:prstGeom>
          <a:solidFill>
            <a:srgbClr val="EFEAF4">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10">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ACAB0DDD-1EC0-48B4-866F-05496FCE4707}"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2" name="Title 1"/>
          <p:cNvSpPr>
            <a:spLocks noGrp="1"/>
          </p:cNvSpPr>
          <p:nvPr>
            <p:ph type="ctrTitle"/>
          </p:nvPr>
        </p:nvSpPr>
        <p:spPr>
          <a:xfrm>
            <a:off x="1233700" y="1760810"/>
            <a:ext cx="8168269" cy="876300"/>
          </a:xfrm>
          <a:ln>
            <a:noFill/>
          </a:ln>
        </p:spPr>
        <p:txBody>
          <a:bodyPr/>
          <a:lstStyle>
            <a:lvl1pPr algn="l">
              <a:lnSpc>
                <a:spcPct val="85000"/>
              </a:lnSpc>
              <a:defRPr sz="5800" spc="-50" baseline="0">
                <a:solidFill>
                  <a:schemeClr val="bg2"/>
                </a:solidFill>
              </a:defRPr>
            </a:lvl1pPr>
          </a:lstStyle>
          <a:p>
            <a:r>
              <a:rPr lang="en-US" dirty="0"/>
              <a:t>Click to edit Master title style</a:t>
            </a:r>
          </a:p>
        </p:txBody>
      </p:sp>
      <p:sp>
        <p:nvSpPr>
          <p:cNvPr id="14" name="Text Placeholder 13">
            <a:extLst>
              <a:ext uri="{FF2B5EF4-FFF2-40B4-BE49-F238E27FC236}"/>
            </a:extLst>
          </p:cNvPr>
          <p:cNvSpPr>
            <a:spLocks noGrp="1"/>
          </p:cNvSpPr>
          <p:nvPr>
            <p:ph type="body" sz="quarter" idx="10"/>
          </p:nvPr>
        </p:nvSpPr>
        <p:spPr>
          <a:xfrm>
            <a:off x="1659253" y="2843953"/>
            <a:ext cx="3562350" cy="2517775"/>
          </a:xfrm>
        </p:spPr>
        <p:txBody>
          <a:bodyPr/>
          <a:lstStyle>
            <a:lvl1pPr marL="0" indent="0">
              <a:lnSpc>
                <a:spcPct val="70000"/>
              </a:lnSpc>
              <a:buNone/>
              <a:defRPr sz="2400">
                <a:solidFill>
                  <a:schemeClr val="bg2"/>
                </a:solidFill>
              </a:defRPr>
            </a:lvl1pPr>
            <a:lvl2pPr marL="201168" indent="0">
              <a:buNone/>
              <a:defRPr/>
            </a:lvl2pPr>
          </a:lstStyle>
          <a:p>
            <a:pPr lvl="0"/>
            <a:r>
              <a:rPr lang="en-US" dirty="0"/>
              <a:t>Click to edit Master text styles</a:t>
            </a:r>
          </a:p>
          <a:p>
            <a:pPr lvl="1"/>
            <a:r>
              <a:rPr lang="en-US" dirty="0"/>
              <a:t>Second level</a:t>
            </a:r>
          </a:p>
          <a:p>
            <a:pPr lvl="2"/>
            <a:r>
              <a:rPr lang="en-US" dirty="0"/>
              <a:t>Third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_Title">
    <p:bg>
      <p:bgPr>
        <a:solidFill>
          <a:schemeClr val="bg1"/>
        </a:solidFill>
        <a:effectLst/>
      </p:bgPr>
    </p:bg>
    <p:spTree>
      <p:nvGrpSpPr>
        <p:cNvPr id="1" name=""/>
        <p:cNvGrpSpPr/>
        <p:nvPr/>
      </p:nvGrpSpPr>
      <p:grpSpPr>
        <a:xfrm>
          <a:off x="0" y="0"/>
          <a:ext cx="0" cy="0"/>
          <a:chOff x="0" y="0"/>
          <a:chExt cx="0" cy="0"/>
        </a:xfrm>
      </p:grpSpPr>
      <p:pic>
        <p:nvPicPr>
          <p:cNvPr id="3"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4"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_Title and Content">
    <p:bg>
      <p:bgPr>
        <a:solidFill>
          <a:schemeClr val="bg1"/>
        </a:solidFill>
        <a:effectLst/>
      </p:bgPr>
    </p:bg>
    <p:spTree>
      <p:nvGrpSpPr>
        <p:cNvPr id="1" name=""/>
        <p:cNvGrpSpPr/>
        <p:nvPr/>
      </p:nvGrpSpPr>
      <p:grpSpPr>
        <a:xfrm>
          <a:off x="0" y="0"/>
          <a:ext cx="0" cy="0"/>
          <a:chOff x="0" y="0"/>
          <a:chExt cx="0" cy="0"/>
        </a:xfrm>
      </p:grpSpPr>
      <p:pic>
        <p:nvPicPr>
          <p:cNvPr id="4"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5"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3" name="Text Placeholder 2">
            <a:extLst>
              <a:ext uri="{FF2B5EF4-FFF2-40B4-BE49-F238E27FC236}"/>
            </a:extLst>
          </p:cNvPr>
          <p:cNvSpPr>
            <a:spLocks noGrp="1"/>
          </p:cNvSpPr>
          <p:nvPr>
            <p:ph type="body" sz="quarter" idx="10"/>
          </p:nvPr>
        </p:nvSpPr>
        <p:spPr>
          <a:xfrm>
            <a:off x="1256981" y="2187060"/>
            <a:ext cx="6653213" cy="3454487"/>
          </a:xfrm>
        </p:spPr>
        <p:txBody>
          <a:body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yled_Title and Content with Image">
    <p:bg>
      <p:bgPr>
        <a:solidFill>
          <a:schemeClr val="bg1"/>
        </a:solidFill>
        <a:effectLst/>
      </p:bgPr>
    </p:bg>
    <p:spTree>
      <p:nvGrpSpPr>
        <p:cNvPr id="1" name=""/>
        <p:cNvGrpSpPr/>
        <p:nvPr/>
      </p:nvGrpSpPr>
      <p:grpSpPr>
        <a:xfrm>
          <a:off x="0" y="0"/>
          <a:ext cx="0" cy="0"/>
          <a:chOff x="0" y="0"/>
          <a:chExt cx="0" cy="0"/>
        </a:xfrm>
      </p:grpSpPr>
      <p:pic>
        <p:nvPicPr>
          <p:cNvPr id="6"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7"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3" name="Text Placeholder 2">
            <a:extLst>
              <a:ext uri="{FF2B5EF4-FFF2-40B4-BE49-F238E27FC236}"/>
            </a:extLst>
          </p:cNvPr>
          <p:cNvSpPr>
            <a:spLocks noGrp="1"/>
          </p:cNvSpPr>
          <p:nvPr>
            <p:ph type="body" sz="quarter" idx="10"/>
          </p:nvPr>
        </p:nvSpPr>
        <p:spPr>
          <a:xfrm>
            <a:off x="1327320" y="2286000"/>
            <a:ext cx="6653213" cy="3454487"/>
          </a:xfrm>
        </p:spPr>
        <p:txBody>
          <a:bodyPr/>
          <a:lstStyle>
            <a:lvl1pPr marL="0" indent="0">
              <a:buNone/>
              <a:defRPr/>
            </a:lvl1pPr>
          </a:lstStyle>
          <a:p>
            <a:pPr lvl="0"/>
            <a:r>
              <a:rPr lang="en-US"/>
              <a:t>Click to edit Master text styles</a:t>
            </a:r>
          </a:p>
        </p:txBody>
      </p:sp>
      <p:sp>
        <p:nvSpPr>
          <p:cNvPr id="5" name="Picture Placeholder 4">
            <a:extLst>
              <a:ext uri="{FF2B5EF4-FFF2-40B4-BE49-F238E27FC236}"/>
            </a:extLst>
          </p:cNvPr>
          <p:cNvSpPr>
            <a:spLocks noGrp="1"/>
          </p:cNvSpPr>
          <p:nvPr>
            <p:ph type="pic" sz="quarter" idx="11"/>
          </p:nvPr>
        </p:nvSpPr>
        <p:spPr>
          <a:xfrm>
            <a:off x="8457883" y="2286000"/>
            <a:ext cx="3235325" cy="3454400"/>
          </a:xfrm>
        </p:spPr>
        <p:txBody>
          <a:bodyPr rtlCol="0">
            <a:normAutofit/>
          </a:bodyPr>
          <a:lstStyle>
            <a:lvl1pPr marL="0" indent="0" algn="ctr">
              <a:buNone/>
              <a:defRPr/>
            </a:lvl1pPr>
          </a:lstStyle>
          <a:p>
            <a:pPr lvl="0"/>
            <a:r>
              <a:rPr lang="en-US" noProof="0" dirty="0"/>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_quote">
    <p:bg>
      <p:bgPr>
        <a:solidFill>
          <a:schemeClr val="bg1"/>
        </a:solidFill>
        <a:effectLst/>
      </p:bgPr>
    </p:bg>
    <p:spTree>
      <p:nvGrpSpPr>
        <p:cNvPr id="1" name=""/>
        <p:cNvGrpSpPr/>
        <p:nvPr/>
      </p:nvGrpSpPr>
      <p:grpSpPr>
        <a:xfrm>
          <a:off x="0" y="0"/>
          <a:ext cx="0" cy="0"/>
          <a:chOff x="0" y="0"/>
          <a:chExt cx="0" cy="0"/>
        </a:xfrm>
      </p:grpSpPr>
      <p:pic>
        <p:nvPicPr>
          <p:cNvPr id="5"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6"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pic>
        <p:nvPicPr>
          <p:cNvPr id="7" name="Picture 5"/>
          <p:cNvPicPr>
            <a:picLocks noChangeAspect="1"/>
          </p:cNvPicPr>
          <p:nvPr userDrawn="1"/>
        </p:nvPicPr>
        <p:blipFill>
          <a:blip r:embed="rId4"/>
          <a:srcRect/>
          <a:stretch>
            <a:fillRect/>
          </a:stretch>
        </p:blipFill>
        <p:spPr bwMode="auto">
          <a:xfrm>
            <a:off x="141288" y="690563"/>
            <a:ext cx="977900" cy="927100"/>
          </a:xfrm>
          <a:prstGeom prst="rect">
            <a:avLst/>
          </a:prstGeom>
          <a:noFill/>
          <a:ln w="9525">
            <a:noFill/>
            <a:miter lim="800000"/>
            <a:headEnd/>
            <a:tailEnd/>
          </a:ln>
        </p:spPr>
      </p:pic>
      <p:sp>
        <p:nvSpPr>
          <p:cNvPr id="4" name="Text Placeholder 3"/>
          <p:cNvSpPr>
            <a:spLocks noGrp="1"/>
          </p:cNvSpPr>
          <p:nvPr>
            <p:ph type="body" sz="quarter" idx="13"/>
          </p:nvPr>
        </p:nvSpPr>
        <p:spPr>
          <a:xfrm>
            <a:off x="1118623" y="2286000"/>
            <a:ext cx="10285251" cy="2555639"/>
          </a:xfrm>
        </p:spPr>
        <p:txBody>
          <a:bodyPr anchor="ctr">
            <a:normAutofit/>
          </a:bodyPr>
          <a:lstStyle>
            <a:lvl1pPr marL="0" indent="0">
              <a:buNone/>
              <a:defRPr sz="5800">
                <a:solidFill>
                  <a:schemeClr val="tx1"/>
                </a:solidFill>
                <a:latin typeface="+mj-lt"/>
              </a:defRPr>
            </a:lvl1pPr>
          </a:lstStyle>
          <a:p>
            <a:pPr lvl="0"/>
            <a:r>
              <a:rPr lang="en-US" dirty="0"/>
              <a:t>Click to edit Master text styles</a:t>
            </a:r>
          </a:p>
        </p:txBody>
      </p:sp>
      <p:sp>
        <p:nvSpPr>
          <p:cNvPr id="10" name="Text Placeholder 9">
            <a:extLst>
              <a:ext uri="{FF2B5EF4-FFF2-40B4-BE49-F238E27FC236}"/>
            </a:extLst>
          </p:cNvPr>
          <p:cNvSpPr>
            <a:spLocks noGrp="1"/>
          </p:cNvSpPr>
          <p:nvPr>
            <p:ph type="body" sz="quarter" idx="14"/>
          </p:nvPr>
        </p:nvSpPr>
        <p:spPr>
          <a:xfrm>
            <a:off x="1118623" y="5214885"/>
            <a:ext cx="5159375" cy="421964"/>
          </a:xfrm>
        </p:spPr>
        <p:txBody>
          <a:bodyPr>
            <a:normAutofit/>
          </a:bodyPr>
          <a:lstStyle>
            <a:lvl1pPr marL="342900" indent="-342900">
              <a:buClr>
                <a:srgbClr val="929292"/>
              </a:buClr>
              <a:buSzPct val="65000"/>
              <a:buFont typeface="Apple Color Emoji" pitchFamily="2" charset="0"/>
              <a:buChar char="➖"/>
              <a:defRPr sz="2000">
                <a:solidFill>
                  <a:schemeClr val="tx1">
                    <a:alpha val="80000"/>
                  </a:schemeClr>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_Title and Three Photos">
    <p:bg>
      <p:bgPr>
        <a:solidFill>
          <a:schemeClr val="bg1"/>
        </a:solidFill>
        <a:effectLst/>
      </p:bgPr>
    </p:bg>
    <p:spTree>
      <p:nvGrpSpPr>
        <p:cNvPr id="1" name=""/>
        <p:cNvGrpSpPr/>
        <p:nvPr/>
      </p:nvGrpSpPr>
      <p:grpSpPr>
        <a:xfrm>
          <a:off x="0" y="0"/>
          <a:ext cx="0" cy="0"/>
          <a:chOff x="0" y="0"/>
          <a:chExt cx="0" cy="0"/>
        </a:xfrm>
      </p:grpSpPr>
      <p:pic>
        <p:nvPicPr>
          <p:cNvPr id="10"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11"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20" name="Picture Placeholder 19">
            <a:extLst>
              <a:ext uri="{FF2B5EF4-FFF2-40B4-BE49-F238E27FC236}"/>
            </a:extLst>
          </p:cNvPr>
          <p:cNvSpPr>
            <a:spLocks noGrp="1"/>
          </p:cNvSpPr>
          <p:nvPr>
            <p:ph type="pic" sz="quarter" idx="10"/>
          </p:nvPr>
        </p:nvSpPr>
        <p:spPr>
          <a:xfrm>
            <a:off x="1269414" y="1854927"/>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21" name="Picture Placeholder 20">
            <a:extLst>
              <a:ext uri="{FF2B5EF4-FFF2-40B4-BE49-F238E27FC236}"/>
            </a:extLst>
          </p:cNvPr>
          <p:cNvSpPr>
            <a:spLocks noGrp="1"/>
          </p:cNvSpPr>
          <p:nvPr>
            <p:ph type="pic" sz="quarter" idx="11"/>
          </p:nvPr>
        </p:nvSpPr>
        <p:spPr>
          <a:xfrm>
            <a:off x="4597017" y="1883075"/>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22" name="Picture Placeholder 21">
            <a:extLst>
              <a:ext uri="{FF2B5EF4-FFF2-40B4-BE49-F238E27FC236}"/>
            </a:extLst>
          </p:cNvPr>
          <p:cNvSpPr>
            <a:spLocks noGrp="1"/>
          </p:cNvSpPr>
          <p:nvPr>
            <p:ph type="pic" sz="quarter" idx="12"/>
          </p:nvPr>
        </p:nvSpPr>
        <p:spPr>
          <a:xfrm>
            <a:off x="7924619" y="1883075"/>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8" name="Text Placeholder 7">
            <a:extLst>
              <a:ext uri="{FF2B5EF4-FFF2-40B4-BE49-F238E27FC236}"/>
            </a:extLst>
          </p:cNvPr>
          <p:cNvSpPr>
            <a:spLocks noGrp="1"/>
          </p:cNvSpPr>
          <p:nvPr>
            <p:ph type="body" sz="quarter" idx="13"/>
          </p:nvPr>
        </p:nvSpPr>
        <p:spPr>
          <a:xfrm>
            <a:off x="1554335" y="4957672"/>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24" name="Text Placeholder 7">
            <a:extLst>
              <a:ext uri="{FF2B5EF4-FFF2-40B4-BE49-F238E27FC236}"/>
            </a:extLst>
          </p:cNvPr>
          <p:cNvSpPr>
            <a:spLocks noGrp="1"/>
          </p:cNvSpPr>
          <p:nvPr>
            <p:ph type="body" sz="quarter" idx="14"/>
          </p:nvPr>
        </p:nvSpPr>
        <p:spPr>
          <a:xfrm>
            <a:off x="4881938" y="4957672"/>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25" name="Text Placeholder 7">
            <a:extLst>
              <a:ext uri="{FF2B5EF4-FFF2-40B4-BE49-F238E27FC236}"/>
            </a:extLst>
          </p:cNvPr>
          <p:cNvSpPr>
            <a:spLocks noGrp="1"/>
          </p:cNvSpPr>
          <p:nvPr>
            <p:ph type="body" sz="quarter" idx="15"/>
          </p:nvPr>
        </p:nvSpPr>
        <p:spPr>
          <a:xfrm>
            <a:off x="8209541" y="4966106"/>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3" name="Text Placeholder 2">
            <a:extLst>
              <a:ext uri="{FF2B5EF4-FFF2-40B4-BE49-F238E27FC236}"/>
            </a:extLst>
          </p:cNvPr>
          <p:cNvSpPr>
            <a:spLocks noGrp="1"/>
          </p:cNvSpPr>
          <p:nvPr>
            <p:ph type="body" sz="quarter" idx="16"/>
          </p:nvPr>
        </p:nvSpPr>
        <p:spPr>
          <a:xfrm>
            <a:off x="1270000" y="5427663"/>
            <a:ext cx="6938963" cy="800100"/>
          </a:xfrm>
        </p:spPr>
        <p:txBody>
          <a:bodyPr>
            <a:normAutofit/>
          </a:bodyPr>
          <a:lstStyle>
            <a:lvl1pPr marL="0" indent="0">
              <a:buNone/>
              <a:defRPr sz="2000">
                <a:solidFill>
                  <a:schemeClr val="tx1">
                    <a:alpha val="80000"/>
                  </a:schemeClr>
                </a:solidFill>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096963" y="1846263"/>
            <a:ext cx="100584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text</a:t>
            </a:r>
          </a:p>
        </p:txBody>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pic>
        <p:nvPicPr>
          <p:cNvPr id="1028" name="Picture 26" descr="disc profile logo"/>
          <p:cNvPicPr>
            <a:picLocks noChangeAspect="1"/>
          </p:cNvPicPr>
          <p:nvPr userDrawn="1"/>
        </p:nvPicPr>
        <p:blipFill>
          <a:blip r:embed="rId25"/>
          <a:srcRect/>
          <a:stretch>
            <a:fillRect/>
          </a:stretch>
        </p:blipFill>
        <p:spPr bwMode="auto">
          <a:xfrm>
            <a:off x="179388" y="6221413"/>
            <a:ext cx="782637" cy="517525"/>
          </a:xfrm>
          <a:prstGeom prst="rect">
            <a:avLst/>
          </a:prstGeom>
          <a:noFill/>
          <a:ln w="9525">
            <a:noFill/>
            <a:miter lim="800000"/>
            <a:headEnd/>
            <a:tailEnd/>
          </a:ln>
        </p:spPr>
      </p:pic>
      <p:sp>
        <p:nvSpPr>
          <p:cNvPr id="28" name="TextBox 27">
            <a:extLst>
              <a:ext uri="{FF2B5EF4-FFF2-40B4-BE49-F238E27FC236}"/>
            </a:extLst>
          </p:cNvPr>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7" name="TextBox 6">
            <a:extLst>
              <a:ext uri="{FF2B5EF4-FFF2-40B4-BE49-F238E27FC236}"/>
            </a:extLst>
          </p:cNvPr>
          <p:cNvSpPr txBox="1"/>
          <p:nvPr userDrawn="1"/>
        </p:nvSpPr>
        <p:spPr>
          <a:xfrm>
            <a:off x="1096963" y="6464300"/>
            <a:ext cx="896937" cy="214313"/>
          </a:xfrm>
          <a:prstGeom prst="rect">
            <a:avLst/>
          </a:prstGeom>
        </p:spPr>
        <p:txBody>
          <a:bodyPr anchor="ctr">
            <a:spAutoFit/>
          </a:bodyPr>
          <a:lstStyle/>
          <a:p>
            <a:pPr fontAlgn="auto">
              <a:spcBef>
                <a:spcPts val="0"/>
              </a:spcBef>
              <a:spcAft>
                <a:spcPts val="0"/>
              </a:spcAft>
              <a:defRPr/>
            </a:pPr>
            <a:r>
              <a:rPr lang="en-US" sz="800" dirty="0" err="1">
                <a:latin typeface="+mn-lt"/>
                <a:cs typeface="+mn-cs"/>
              </a:rPr>
              <a:t>discprofile.com</a:t>
            </a:r>
            <a:endParaRPr lang="en-US" sz="800" dirty="0">
              <a:latin typeface="+mn-lt"/>
              <a:cs typeface="+mn-cs"/>
            </a:endParaRPr>
          </a:p>
        </p:txBody>
      </p:sp>
      <p:sp>
        <p:nvSpPr>
          <p:cNvPr id="6" name="TextBox 5">
            <a:extLst>
              <a:ext uri="{FF2B5EF4-FFF2-40B4-BE49-F238E27FC236}"/>
            </a:extLst>
          </p:cNvPr>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C916C55C-52A7-475F-8BF8-F5E88CE069A5}"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099" r:id="rId14"/>
    <p:sldLayoutId id="2147484113" r:id="rId15"/>
    <p:sldLayoutId id="2147484098" r:id="rId16"/>
    <p:sldLayoutId id="2147484097" r:id="rId17"/>
    <p:sldLayoutId id="2147484114" r:id="rId18"/>
    <p:sldLayoutId id="2147484115" r:id="rId19"/>
    <p:sldLayoutId id="2147484116" r:id="rId20"/>
    <p:sldLayoutId id="2147484117" r:id="rId21"/>
    <p:sldLayoutId id="2147484118" r:id="rId22"/>
    <p:sldLayoutId id="2147484096" r:id="rId23"/>
  </p:sldLayoutIdLst>
  <p:hf hdr="0" ftr="0" dt="0"/>
  <p:txStyles>
    <p:titleStyle>
      <a:lvl1pPr algn="l" rtl="0" fontAlgn="base">
        <a:lnSpc>
          <a:spcPct val="85000"/>
        </a:lnSpc>
        <a:spcBef>
          <a:spcPct val="0"/>
        </a:spcBef>
        <a:spcAft>
          <a:spcPct val="0"/>
        </a:spcAft>
        <a:defRPr sz="5400" kern="1200" spc="-50">
          <a:solidFill>
            <a:schemeClr val="tx2"/>
          </a:solidFill>
          <a:latin typeface="+mj-lt"/>
          <a:ea typeface="+mj-ea"/>
          <a:cs typeface="+mj-cs"/>
        </a:defRPr>
      </a:lvl1pPr>
      <a:lvl2pPr algn="l" rtl="0" fontAlgn="base">
        <a:lnSpc>
          <a:spcPct val="85000"/>
        </a:lnSpc>
        <a:spcBef>
          <a:spcPct val="0"/>
        </a:spcBef>
        <a:spcAft>
          <a:spcPct val="0"/>
        </a:spcAft>
        <a:defRPr sz="5400">
          <a:solidFill>
            <a:schemeClr val="tx2"/>
          </a:solidFill>
          <a:latin typeface="Abril Titling"/>
        </a:defRPr>
      </a:lvl2pPr>
      <a:lvl3pPr algn="l" rtl="0" fontAlgn="base">
        <a:lnSpc>
          <a:spcPct val="85000"/>
        </a:lnSpc>
        <a:spcBef>
          <a:spcPct val="0"/>
        </a:spcBef>
        <a:spcAft>
          <a:spcPct val="0"/>
        </a:spcAft>
        <a:defRPr sz="5400">
          <a:solidFill>
            <a:schemeClr val="tx2"/>
          </a:solidFill>
          <a:latin typeface="Abril Titling"/>
        </a:defRPr>
      </a:lvl3pPr>
      <a:lvl4pPr algn="l" rtl="0" fontAlgn="base">
        <a:lnSpc>
          <a:spcPct val="85000"/>
        </a:lnSpc>
        <a:spcBef>
          <a:spcPct val="0"/>
        </a:spcBef>
        <a:spcAft>
          <a:spcPct val="0"/>
        </a:spcAft>
        <a:defRPr sz="5400">
          <a:solidFill>
            <a:schemeClr val="tx2"/>
          </a:solidFill>
          <a:latin typeface="Abril Titling"/>
        </a:defRPr>
      </a:lvl4pPr>
      <a:lvl5pPr algn="l" rtl="0" fontAlgn="base">
        <a:lnSpc>
          <a:spcPct val="85000"/>
        </a:lnSpc>
        <a:spcBef>
          <a:spcPct val="0"/>
        </a:spcBef>
        <a:spcAft>
          <a:spcPct val="0"/>
        </a:spcAft>
        <a:defRPr sz="5400">
          <a:solidFill>
            <a:schemeClr val="tx2"/>
          </a:solidFill>
          <a:latin typeface="Abril Titling"/>
        </a:defRPr>
      </a:lvl5pPr>
      <a:lvl6pPr marL="457200" algn="l" rtl="0" fontAlgn="base">
        <a:lnSpc>
          <a:spcPct val="85000"/>
        </a:lnSpc>
        <a:spcBef>
          <a:spcPct val="0"/>
        </a:spcBef>
        <a:spcAft>
          <a:spcPct val="0"/>
        </a:spcAft>
        <a:defRPr sz="5400">
          <a:solidFill>
            <a:schemeClr val="tx2"/>
          </a:solidFill>
          <a:latin typeface="Abril Titling"/>
        </a:defRPr>
      </a:lvl6pPr>
      <a:lvl7pPr marL="914400" algn="l" rtl="0" fontAlgn="base">
        <a:lnSpc>
          <a:spcPct val="85000"/>
        </a:lnSpc>
        <a:spcBef>
          <a:spcPct val="0"/>
        </a:spcBef>
        <a:spcAft>
          <a:spcPct val="0"/>
        </a:spcAft>
        <a:defRPr sz="5400">
          <a:solidFill>
            <a:schemeClr val="tx2"/>
          </a:solidFill>
          <a:latin typeface="Abril Titling"/>
        </a:defRPr>
      </a:lvl7pPr>
      <a:lvl8pPr marL="1371600" algn="l" rtl="0" fontAlgn="base">
        <a:lnSpc>
          <a:spcPct val="85000"/>
        </a:lnSpc>
        <a:spcBef>
          <a:spcPct val="0"/>
        </a:spcBef>
        <a:spcAft>
          <a:spcPct val="0"/>
        </a:spcAft>
        <a:defRPr sz="5400">
          <a:solidFill>
            <a:schemeClr val="tx2"/>
          </a:solidFill>
          <a:latin typeface="Abril Titling"/>
        </a:defRPr>
      </a:lvl8pPr>
      <a:lvl9pPr marL="1828800" algn="l" rtl="0" fontAlgn="base">
        <a:lnSpc>
          <a:spcPct val="85000"/>
        </a:lnSpc>
        <a:spcBef>
          <a:spcPct val="0"/>
        </a:spcBef>
        <a:spcAft>
          <a:spcPct val="0"/>
        </a:spcAft>
        <a:defRPr sz="5400">
          <a:solidFill>
            <a:schemeClr val="tx2"/>
          </a:solidFill>
          <a:latin typeface="Abril Titling"/>
        </a:defRPr>
      </a:lvl9pPr>
    </p:titleStyle>
    <p:bodyStyle>
      <a:lvl1pPr indent="-273050" algn="l" rtl="0" fontAlgn="base">
        <a:lnSpc>
          <a:spcPct val="90000"/>
        </a:lnSpc>
        <a:spcBef>
          <a:spcPts val="1200"/>
        </a:spcBef>
        <a:spcAft>
          <a:spcPts val="200"/>
        </a:spcAft>
        <a:buClr>
          <a:schemeClr val="accent1"/>
        </a:buClr>
        <a:buSzPct val="100000"/>
        <a:buFont typeface="Arial" charset="0"/>
        <a:buChar char="•"/>
        <a:defRPr sz="2400" kern="1200">
          <a:solidFill>
            <a:schemeClr val="tx1"/>
          </a:solidFill>
          <a:latin typeface="+mn-lt"/>
          <a:ea typeface="+mn-ea"/>
          <a:cs typeface="+mn-cs"/>
        </a:defRPr>
      </a:lvl1pPr>
      <a:lvl2pPr marL="382588" indent="-182563" algn="l" rtl="0" fontAlgn="base">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738" indent="-182563" algn="l" rtl="0" fontAlgn="base">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300" indent="-182563" algn="l" rtl="0" fontAlgn="base">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1863" indent="-182563" algn="l" rtl="0" fontAlgn="base">
        <a:lnSpc>
          <a:spcPct val="90000"/>
        </a:lnSpc>
        <a:spcBef>
          <a:spcPts val="200"/>
        </a:spcBef>
        <a:spcAft>
          <a:spcPts val="400"/>
        </a:spcAft>
        <a:buClr>
          <a:schemeClr val="accent1"/>
        </a:buClr>
        <a:buFont typeface="Calibri" pitchFamily="34" charset="0"/>
        <a:buChar char="◦"/>
        <a:defRPr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discprofiles.com/blog/2013/08/activities-for-work-of-leaders-trainings/" TargetMode="External"/><Relationship Id="rId2" Type="http://schemas.openxmlformats.org/officeDocument/2006/relationships/image" Target="../media/image22.tiff"/><Relationship Id="rId1" Type="http://schemas.openxmlformats.org/officeDocument/2006/relationships/slideLayout" Target="../slideLayouts/slideLayout5.xml"/><Relationship Id="rId5" Type="http://schemas.openxmlformats.org/officeDocument/2006/relationships/hyperlink" Target="https://discprofile.com/products/the-work-of-leaders-book" TargetMode="External"/><Relationship Id="rId4" Type="http://schemas.openxmlformats.org/officeDocument/2006/relationships/hyperlink" Target="http://www.discprofiles.com/blog/2012/10/work-of-leaders-supplemental-reading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35475" y="4857750"/>
            <a:ext cx="7250113" cy="876300"/>
          </a:xfrm>
        </p:spPr>
        <p:txBody>
          <a:bodyPr/>
          <a:lstStyle/>
          <a:p>
            <a:pPr fontAlgn="auto">
              <a:spcAft>
                <a:spcPts val="0"/>
              </a:spcAft>
              <a:defRPr/>
            </a:pPr>
            <a:r>
              <a:rPr lang="en-US" dirty="0"/>
              <a:t>Vision</a:t>
            </a:r>
          </a:p>
        </p:txBody>
      </p:sp>
      <p:sp>
        <p:nvSpPr>
          <p:cNvPr id="26626" name="Text Placeholder 3"/>
          <p:cNvSpPr>
            <a:spLocks noGrp="1"/>
          </p:cNvSpPr>
          <p:nvPr>
            <p:ph type="body" sz="quarter" idx="10"/>
          </p:nvPr>
        </p:nvSpPr>
        <p:spPr>
          <a:xfrm>
            <a:off x="4564063" y="5705475"/>
            <a:ext cx="7893050" cy="411163"/>
          </a:xfrm>
        </p:spPr>
        <p:txBody>
          <a:bodyPr/>
          <a:lstStyle/>
          <a:p>
            <a:r>
              <a:rPr lang="en-US" smtClean="0"/>
              <a:t>Activities for Everything DiSC® Work of Leaders</a:t>
            </a:r>
          </a:p>
        </p:txBody>
      </p:sp>
      <p:pic>
        <p:nvPicPr>
          <p:cNvPr id="1026" name="Picture 2" descr="leader explaining work to employee">
            <a:extLst>
              <a:ext uri="{FF2B5EF4-FFF2-40B4-BE49-F238E27FC236}"/>
            </a:extLst>
          </p:cNvPr>
          <p:cNvPicPr>
            <a:picLocks noChangeAspect="1" noChangeArrowheads="1"/>
          </p:cNvPicPr>
          <p:nvPr/>
        </p:nvPicPr>
        <p:blipFill rotWithShape="1">
          <a:blip r:embed="rId2">
            <a:extLst>
              <a:ext uri="{28A0092B-C50C-407E-A947-70E740481C1C}"/>
            </a:extLst>
          </a:blip>
          <a:srcRect l="6621" t="25" r="43356" b="-25"/>
          <a:stretch/>
        </p:blipFill>
        <p:spPr bwMode="auto">
          <a:xfrm>
            <a:off x="506857" y="693952"/>
            <a:ext cx="3485445" cy="3483864"/>
          </a:xfrm>
          <a:prstGeom prst="ellipse">
            <a:avLst/>
          </a:prstGeom>
          <a:noFill/>
          <a:extLst>
            <a:ext uri="{909E8E84-426E-40DD-AFC4-6F175D3DCCD1}"/>
          </a:extLst>
        </p:spPr>
      </p:pic>
      <p:pic>
        <p:nvPicPr>
          <p:cNvPr id="1028" name="Picture 4" descr="leader with team">
            <a:extLst>
              <a:ext uri="{FF2B5EF4-FFF2-40B4-BE49-F238E27FC236}"/>
            </a:extLst>
          </p:cNvPr>
          <p:cNvPicPr>
            <a:picLocks noChangeAspect="1" noChangeArrowheads="1"/>
          </p:cNvPicPr>
          <p:nvPr/>
        </p:nvPicPr>
        <p:blipFill rotWithShape="1">
          <a:blip r:embed="rId3">
            <a:extLst>
              <a:ext uri="{28A0092B-C50C-407E-A947-70E740481C1C}"/>
            </a:extLst>
          </a:blip>
          <a:srcRect l="8901" t="25" r="41124" b="-25"/>
          <a:stretch/>
        </p:blipFill>
        <p:spPr bwMode="auto">
          <a:xfrm>
            <a:off x="4353034" y="693952"/>
            <a:ext cx="3485931" cy="3487674"/>
          </a:xfrm>
          <a:prstGeom prst="ellipse">
            <a:avLst/>
          </a:prstGeom>
          <a:noFill/>
          <a:extLst>
            <a:ext uri="{909E8E84-426E-40DD-AFC4-6F175D3DCCD1}"/>
          </a:extLst>
        </p:spPr>
      </p:pic>
      <p:pic>
        <p:nvPicPr>
          <p:cNvPr id="1030" name="Picture 6">
            <a:extLst>
              <a:ext uri="{FF2B5EF4-FFF2-40B4-BE49-F238E27FC236}"/>
            </a:extLst>
          </p:cNvPr>
          <p:cNvPicPr>
            <a:picLocks noChangeAspect="1" noChangeArrowheads="1"/>
          </p:cNvPicPr>
          <p:nvPr/>
        </p:nvPicPr>
        <p:blipFill rotWithShape="1">
          <a:blip r:embed="rId4">
            <a:extLst>
              <a:ext uri="{28A0092B-C50C-407E-A947-70E740481C1C}"/>
            </a:extLst>
          </a:blip>
          <a:srcRect r="50025"/>
          <a:stretch/>
        </p:blipFill>
        <p:spPr bwMode="auto">
          <a:xfrm>
            <a:off x="8199697" y="693952"/>
            <a:ext cx="3482123" cy="3483864"/>
          </a:xfrm>
          <a:prstGeom prst="ellipse">
            <a:avLst/>
          </a:prstGeom>
          <a:noFill/>
          <a:extLst>
            <a:ext uri="{909E8E84-426E-40DD-AFC4-6F175D3DCCD1}"/>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Prioritize the big picture</a:t>
            </a:r>
          </a:p>
        </p:txBody>
      </p:sp>
      <p:sp>
        <p:nvSpPr>
          <p:cNvPr id="3" name="Text Placeholder 2">
            <a:extLst>
              <a:ext uri="{FF2B5EF4-FFF2-40B4-BE49-F238E27FC236}"/>
            </a:extLst>
          </p:cNvPr>
          <p:cNvSpPr>
            <a:spLocks noGrp="1"/>
          </p:cNvSpPr>
          <p:nvPr>
            <p:ph type="body" sz="quarter" idx="10"/>
          </p:nvPr>
        </p:nvSpPr>
        <p:spPr>
          <a:xfrm>
            <a:off x="1257300" y="2187575"/>
            <a:ext cx="9658350" cy="2973388"/>
          </a:xfrm>
        </p:spPr>
        <p:txBody>
          <a:bodyPr rtlCol="0">
            <a:normAutofit fontScale="85000" lnSpcReduction="20000"/>
          </a:bodyPr>
          <a:lstStyle/>
          <a:p>
            <a:pPr marL="342900" indent="-342900" fontAlgn="auto">
              <a:buFont typeface="Arial" panose="020B0604020202020204" pitchFamily="34" charset="0"/>
              <a:buChar char="•"/>
              <a:defRPr/>
            </a:pPr>
            <a:r>
              <a:rPr lang="en-US" sz="3600" dirty="0"/>
              <a:t>“Why do we exist?”</a:t>
            </a:r>
          </a:p>
          <a:p>
            <a:pPr marL="342900" indent="-342900" fontAlgn="auto">
              <a:buFont typeface="Arial" panose="020B0604020202020204" pitchFamily="34" charset="0"/>
              <a:buChar char="•"/>
              <a:defRPr/>
            </a:pPr>
            <a:r>
              <a:rPr lang="en-US" sz="3600" dirty="0"/>
              <a:t>“How do we behave?”</a:t>
            </a:r>
          </a:p>
          <a:p>
            <a:pPr marL="342900" indent="-342900" fontAlgn="auto">
              <a:buFont typeface="Arial" panose="020B0604020202020204" pitchFamily="34" charset="0"/>
              <a:buChar char="•"/>
              <a:defRPr/>
            </a:pPr>
            <a:r>
              <a:rPr lang="en-US" sz="3600" dirty="0"/>
              <a:t>“What do we do?”</a:t>
            </a:r>
          </a:p>
          <a:p>
            <a:pPr marL="342900" indent="-342900" fontAlgn="auto">
              <a:buFont typeface="Arial" panose="020B0604020202020204" pitchFamily="34" charset="0"/>
              <a:buChar char="•"/>
              <a:defRPr/>
            </a:pPr>
            <a:r>
              <a:rPr lang="en-US" sz="3600" dirty="0"/>
              <a:t>“How will we succeed?”</a:t>
            </a:r>
          </a:p>
          <a:p>
            <a:pPr marL="342900" indent="-342900" fontAlgn="auto">
              <a:buFont typeface="Arial" panose="020B0604020202020204" pitchFamily="34" charset="0"/>
              <a:buChar char="•"/>
              <a:defRPr/>
            </a:pPr>
            <a:r>
              <a:rPr lang="en-US" sz="3600" dirty="0"/>
              <a:t>“What is most important, right now?”</a:t>
            </a:r>
          </a:p>
          <a:p>
            <a:pPr marL="342900" indent="-342900" fontAlgn="auto">
              <a:buFont typeface="Arial" panose="020B0604020202020204" pitchFamily="34" charset="0"/>
              <a:buChar char="•"/>
              <a:defRPr/>
            </a:pPr>
            <a:r>
              <a:rPr lang="en-US" sz="3600" dirty="0"/>
              <a:t>“Who must do what?”</a:t>
            </a:r>
          </a:p>
        </p:txBody>
      </p:sp>
      <p:sp>
        <p:nvSpPr>
          <p:cNvPr id="36867" name="Text Placeholder 2"/>
          <p:cNvSpPr txBox="1">
            <a:spLocks/>
          </p:cNvSpPr>
          <p:nvPr/>
        </p:nvSpPr>
        <p:spPr bwMode="auto">
          <a:xfrm>
            <a:off x="1257300" y="5497513"/>
            <a:ext cx="7558088" cy="474662"/>
          </a:xfrm>
          <a:prstGeom prst="rect">
            <a:avLst/>
          </a:prstGeom>
          <a:noFill/>
          <a:ln w="9525">
            <a:noFill/>
            <a:miter lim="800000"/>
            <a:headEnd/>
            <a:tailEnd/>
          </a:ln>
        </p:spPr>
        <p:txBody>
          <a:bodyPr/>
          <a:lstStyle/>
          <a:p>
            <a:pPr defTabSz="914400">
              <a:lnSpc>
                <a:spcPct val="90000"/>
              </a:lnSpc>
              <a:spcBef>
                <a:spcPts val="1200"/>
              </a:spcBef>
              <a:spcAft>
                <a:spcPts val="200"/>
              </a:spcAft>
              <a:buClr>
                <a:schemeClr val="accent1"/>
              </a:buClr>
              <a:buSzPct val="100000"/>
              <a:buFont typeface="Arial" charset="0"/>
              <a:buNone/>
            </a:pPr>
            <a:r>
              <a:rPr lang="en-US" sz="2400">
                <a:latin typeface="Proxima Nova"/>
              </a:rPr>
              <a:t>– Patrick Lencioni, </a:t>
            </a:r>
            <a:r>
              <a:rPr lang="en-US" sz="2400" i="1">
                <a:latin typeface="Proxima Nova"/>
              </a:rPr>
              <a:t>The Advantage</a:t>
            </a:r>
            <a:endParaRPr lang="en-US" sz="2400">
              <a:latin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Example</a:t>
            </a:r>
          </a:p>
        </p:txBody>
      </p:sp>
      <p:pic>
        <p:nvPicPr>
          <p:cNvPr id="37890" name="Picture 4" descr="Screenshot: Google's &quot;Ten things we know to be true&quot;"/>
          <p:cNvPicPr>
            <a:picLocks noChangeAspect="1" noChangeArrowheads="1"/>
          </p:cNvPicPr>
          <p:nvPr/>
        </p:nvPicPr>
        <p:blipFill>
          <a:blip r:embed="rId2"/>
          <a:srcRect/>
          <a:stretch>
            <a:fillRect/>
          </a:stretch>
        </p:blipFill>
        <p:spPr bwMode="auto">
          <a:xfrm>
            <a:off x="5637213" y="812800"/>
            <a:ext cx="5395912" cy="5329238"/>
          </a:xfrm>
          <a:prstGeom prst="rect">
            <a:avLst/>
          </a:prstGeom>
          <a:noFill/>
          <a:ln w="9525">
            <a:noFill/>
            <a:miter lim="800000"/>
            <a:headEnd/>
            <a:tailEnd/>
          </a:ln>
        </p:spPr>
      </p:pic>
      <p:pic>
        <p:nvPicPr>
          <p:cNvPr id="37891" name="Picture 5" descr="Google logo"/>
          <p:cNvPicPr>
            <a:picLocks noChangeAspect="1" noChangeArrowheads="1"/>
          </p:cNvPicPr>
          <p:nvPr/>
        </p:nvPicPr>
        <p:blipFill>
          <a:blip r:embed="rId3"/>
          <a:srcRect/>
          <a:stretch>
            <a:fillRect/>
          </a:stretch>
        </p:blipFill>
        <p:spPr bwMode="auto">
          <a:xfrm>
            <a:off x="1427163" y="2493963"/>
            <a:ext cx="3378200" cy="71913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Example</a:t>
            </a:r>
          </a:p>
        </p:txBody>
      </p:sp>
      <p:pic>
        <p:nvPicPr>
          <p:cNvPr id="38914" name="Picture 6" descr="Zappo's logo and the slogan &quot;Customer Service Isn't Just a Department&quot;"/>
          <p:cNvPicPr>
            <a:picLocks noChangeAspect="1" noChangeArrowheads="1"/>
          </p:cNvPicPr>
          <p:nvPr/>
        </p:nvPicPr>
        <p:blipFill>
          <a:blip r:embed="rId2"/>
          <a:srcRect r="24467"/>
          <a:stretch>
            <a:fillRect/>
          </a:stretch>
        </p:blipFill>
        <p:spPr bwMode="auto">
          <a:xfrm>
            <a:off x="1073150" y="2627313"/>
            <a:ext cx="5022850" cy="1039812"/>
          </a:xfrm>
          <a:prstGeom prst="rect">
            <a:avLst/>
          </a:prstGeom>
          <a:noFill/>
          <a:ln w="9525">
            <a:noFill/>
            <a:miter lim="800000"/>
            <a:headEnd/>
            <a:tailEnd/>
          </a:ln>
        </p:spPr>
      </p:pic>
      <p:pic>
        <p:nvPicPr>
          <p:cNvPr id="38915" name="Picture 7" descr="Screenshot: Zappos family core values"/>
          <p:cNvPicPr>
            <a:picLocks noChangeAspect="1" noChangeArrowheads="1"/>
          </p:cNvPicPr>
          <p:nvPr/>
        </p:nvPicPr>
        <p:blipFill>
          <a:blip r:embed="rId3"/>
          <a:srcRect/>
          <a:stretch>
            <a:fillRect/>
          </a:stretch>
        </p:blipFill>
        <p:spPr bwMode="auto">
          <a:xfrm>
            <a:off x="6227763" y="1606550"/>
            <a:ext cx="5368925" cy="437673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10717212" cy="800100"/>
          </a:xfrm>
        </p:spPr>
        <p:txBody>
          <a:bodyPr>
            <a:normAutofit fontScale="90000"/>
          </a:bodyPr>
          <a:lstStyle/>
          <a:p>
            <a:pPr fontAlgn="auto">
              <a:spcAft>
                <a:spcPts val="0"/>
              </a:spcAft>
              <a:defRPr/>
            </a:pPr>
            <a:r>
              <a:rPr lang="en-US" dirty="0"/>
              <a:t>Do you need help focusing on the big picture?</a:t>
            </a:r>
          </a:p>
        </p:txBody>
      </p:sp>
      <p:sp>
        <p:nvSpPr>
          <p:cNvPr id="39938" name="Text Placeholder 2"/>
          <p:cNvSpPr>
            <a:spLocks noGrp="1"/>
          </p:cNvSpPr>
          <p:nvPr>
            <p:ph type="body" sz="quarter" idx="10"/>
          </p:nvPr>
        </p:nvSpPr>
        <p:spPr>
          <a:xfrm>
            <a:off x="1257300" y="3716338"/>
            <a:ext cx="9856788" cy="2328862"/>
          </a:xfrm>
        </p:spPr>
        <p:txBody>
          <a:bodyPr/>
          <a:lstStyle/>
          <a:p>
            <a:pPr indent="0">
              <a:buFont typeface="Arial" charset="0"/>
              <a:buNone/>
            </a:pPr>
            <a:r>
              <a:rPr lang="en-US" sz="3600" smtClean="0"/>
              <a:t>Discuss ways to look outside day-to-day responsibilities toward the bigger picture. </a:t>
            </a:r>
          </a:p>
          <a:p>
            <a:pPr indent="0">
              <a:buFont typeface="Arial" charset="0"/>
              <a:buNone/>
            </a:pPr>
            <a:r>
              <a:rPr lang="en-US" sz="3600" smtClean="0"/>
              <a:t>How do you keep details from bogging you down?</a:t>
            </a:r>
          </a:p>
        </p:txBody>
      </p:sp>
      <p:sp>
        <p:nvSpPr>
          <p:cNvPr id="6" name="Text Placeholder 2">
            <a:extLst>
              <a:ext uri="{FF2B5EF4-FFF2-40B4-BE49-F238E27FC236}"/>
            </a:extLst>
          </p:cNvPr>
          <p:cNvSpPr txBox="1">
            <a:spLocks/>
          </p:cNvSpPr>
          <p:nvPr/>
        </p:nvSpPr>
        <p:spPr>
          <a:xfrm>
            <a:off x="1257300" y="2341563"/>
            <a:ext cx="9856788" cy="800100"/>
          </a:xfrm>
          <a:prstGeom prst="rect">
            <a:avLst/>
          </a:prstGeom>
        </p:spPr>
        <p:txBody>
          <a:bodyPr lIns="0" rIns="0">
            <a:normAutofit fontScale="77500" lnSpcReduction="20000"/>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fontAlgn="auto">
              <a:buFont typeface="Arial" panose="020B0604020202020204" pitchFamily="34" charset="0"/>
              <a:buNone/>
              <a:defRPr/>
            </a:pPr>
            <a:r>
              <a:rPr lang="en-US" sz="4000" i="1" dirty="0">
                <a:solidFill>
                  <a:schemeClr val="accent6"/>
                </a:solidFill>
                <a:latin typeface="+mj-lt"/>
              </a:rPr>
              <a:t>Prioritize details</a:t>
            </a:r>
            <a:r>
              <a:rPr lang="en-US" sz="4000" i="1" dirty="0">
                <a:solidFill>
                  <a:schemeClr val="accent6"/>
                </a:solidFill>
              </a:rPr>
              <a:t>	 			</a:t>
            </a:r>
            <a:r>
              <a:rPr lang="en-US" sz="4000" i="1" dirty="0">
                <a:solidFill>
                  <a:schemeClr val="accent6"/>
                </a:solidFill>
                <a:latin typeface="+mj-lt"/>
              </a:rPr>
              <a:t>Prioritize big picture</a:t>
            </a:r>
          </a:p>
        </p:txBody>
      </p:sp>
      <p:cxnSp>
        <p:nvCxnSpPr>
          <p:cNvPr id="8" name="Straight Arrow Connector 7">
            <a:extLst>
              <a:ext uri="{FF2B5EF4-FFF2-40B4-BE49-F238E27FC236}"/>
            </a:extLst>
          </p:cNvPr>
          <p:cNvCxnSpPr>
            <a:cxnSpLocks/>
          </p:cNvCxnSpPr>
          <p:nvPr/>
        </p:nvCxnSpPr>
        <p:spPr>
          <a:xfrm>
            <a:off x="4365625" y="2554288"/>
            <a:ext cx="2884488" cy="0"/>
          </a:xfrm>
          <a:prstGeom prst="straightConnector1">
            <a:avLst/>
          </a:prstGeom>
          <a:ln w="38100">
            <a:solidFill>
              <a:schemeClr val="accent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10717212" cy="800100"/>
          </a:xfrm>
        </p:spPr>
        <p:txBody>
          <a:bodyPr>
            <a:normAutofit fontScale="90000"/>
          </a:bodyPr>
          <a:lstStyle/>
          <a:p>
            <a:pPr fontAlgn="auto">
              <a:spcAft>
                <a:spcPts val="0"/>
              </a:spcAft>
              <a:defRPr/>
            </a:pPr>
            <a:r>
              <a:rPr lang="en-US" dirty="0"/>
              <a:t>Do you need help focusing on the big picture?</a:t>
            </a:r>
          </a:p>
        </p:txBody>
      </p:sp>
      <p:sp>
        <p:nvSpPr>
          <p:cNvPr id="3" name="Text Placeholder 2">
            <a:extLst>
              <a:ext uri="{FF2B5EF4-FFF2-40B4-BE49-F238E27FC236}"/>
            </a:extLst>
          </p:cNvPr>
          <p:cNvSpPr>
            <a:spLocks noGrp="1"/>
          </p:cNvSpPr>
          <p:nvPr>
            <p:ph type="body" sz="quarter" idx="10"/>
          </p:nvPr>
        </p:nvSpPr>
        <p:spPr>
          <a:xfrm>
            <a:off x="1257300" y="3716338"/>
            <a:ext cx="9856788" cy="2328862"/>
          </a:xfrm>
        </p:spPr>
        <p:txBody>
          <a:bodyPr rtlCol="0">
            <a:normAutofit fontScale="92500" lnSpcReduction="10000"/>
          </a:bodyPr>
          <a:lstStyle/>
          <a:p>
            <a:pPr indent="0" fontAlgn="auto">
              <a:buFont typeface="Arial" panose="020B0604020202020204" pitchFamily="34" charset="0"/>
              <a:buNone/>
              <a:defRPr/>
            </a:pPr>
            <a:r>
              <a:rPr lang="en-US" sz="3600" dirty="0"/>
              <a:t>Write your organization’s obituary.</a:t>
            </a:r>
          </a:p>
          <a:p>
            <a:pPr marL="571500" indent="-571500" fontAlgn="auto">
              <a:buFont typeface="Arial" panose="020B0604020202020204" pitchFamily="34" charset="0"/>
              <a:buChar char="•"/>
              <a:defRPr/>
            </a:pPr>
            <a:r>
              <a:rPr lang="en-US" sz="3600" dirty="0"/>
              <a:t>Who did the brand leave behind?</a:t>
            </a:r>
          </a:p>
          <a:p>
            <a:pPr marL="571500" indent="-571500" fontAlgn="auto">
              <a:buFont typeface="Arial" panose="020B0604020202020204" pitchFamily="34" charset="0"/>
              <a:buChar char="•"/>
              <a:defRPr/>
            </a:pPr>
            <a:r>
              <a:rPr lang="en-US" sz="3600" dirty="0"/>
              <a:t>What did the brand leave unaccomplished?</a:t>
            </a:r>
          </a:p>
          <a:p>
            <a:pPr marL="571500" indent="-571500" fontAlgn="auto">
              <a:buFont typeface="Arial" panose="020B0604020202020204" pitchFamily="34" charset="0"/>
              <a:buChar char="•"/>
              <a:defRPr/>
            </a:pPr>
            <a:r>
              <a:rPr lang="en-US" sz="3600" dirty="0"/>
              <a:t>Who will mourn or miss the brand, and why?</a:t>
            </a:r>
          </a:p>
        </p:txBody>
      </p:sp>
      <p:sp>
        <p:nvSpPr>
          <p:cNvPr id="6" name="Text Placeholder 2">
            <a:extLst>
              <a:ext uri="{FF2B5EF4-FFF2-40B4-BE49-F238E27FC236}"/>
            </a:extLst>
          </p:cNvPr>
          <p:cNvSpPr txBox="1">
            <a:spLocks/>
          </p:cNvSpPr>
          <p:nvPr/>
        </p:nvSpPr>
        <p:spPr>
          <a:xfrm>
            <a:off x="1257300" y="2341563"/>
            <a:ext cx="9856788" cy="800100"/>
          </a:xfrm>
          <a:prstGeom prst="rect">
            <a:avLst/>
          </a:prstGeom>
        </p:spPr>
        <p:txBody>
          <a:bodyPr lIns="0" rIns="0">
            <a:normAutofit fontScale="77500" lnSpcReduction="20000"/>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fontAlgn="auto">
              <a:buFont typeface="Arial" panose="020B0604020202020204" pitchFamily="34" charset="0"/>
              <a:buNone/>
              <a:defRPr/>
            </a:pPr>
            <a:r>
              <a:rPr lang="en-US" sz="4000" i="1" dirty="0">
                <a:solidFill>
                  <a:schemeClr val="accent6"/>
                </a:solidFill>
                <a:latin typeface="+mj-lt"/>
              </a:rPr>
              <a:t>Prioritize details</a:t>
            </a:r>
            <a:r>
              <a:rPr lang="en-US" sz="4000" i="1" dirty="0">
                <a:solidFill>
                  <a:schemeClr val="accent6"/>
                </a:solidFill>
              </a:rPr>
              <a:t>	 			</a:t>
            </a:r>
            <a:r>
              <a:rPr lang="en-US" sz="4000" i="1" dirty="0">
                <a:solidFill>
                  <a:schemeClr val="accent6"/>
                </a:solidFill>
                <a:latin typeface="+mj-lt"/>
              </a:rPr>
              <a:t>Prioritize big picture</a:t>
            </a:r>
          </a:p>
        </p:txBody>
      </p:sp>
      <p:cxnSp>
        <p:nvCxnSpPr>
          <p:cNvPr id="8" name="Straight Arrow Connector 7">
            <a:extLst>
              <a:ext uri="{FF2B5EF4-FFF2-40B4-BE49-F238E27FC236}"/>
            </a:extLst>
          </p:cNvPr>
          <p:cNvCxnSpPr>
            <a:cxnSpLocks/>
          </p:cNvCxnSpPr>
          <p:nvPr/>
        </p:nvCxnSpPr>
        <p:spPr>
          <a:xfrm>
            <a:off x="4365625" y="2554288"/>
            <a:ext cx="2884488" cy="0"/>
          </a:xfrm>
          <a:prstGeom prst="straightConnector1">
            <a:avLst/>
          </a:prstGeom>
          <a:ln w="38100">
            <a:solidFill>
              <a:schemeClr val="accent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Preparing your vision</a:t>
            </a:r>
          </a:p>
        </p:txBody>
      </p:sp>
      <p:sp>
        <p:nvSpPr>
          <p:cNvPr id="3" name="Text Placeholder 2">
            <a:extLst>
              <a:ext uri="{FF2B5EF4-FFF2-40B4-BE49-F238E27FC236}"/>
            </a:extLst>
          </p:cNvPr>
          <p:cNvSpPr>
            <a:spLocks noGrp="1"/>
          </p:cNvSpPr>
          <p:nvPr>
            <p:ph type="body" sz="quarter" idx="10"/>
          </p:nvPr>
        </p:nvSpPr>
        <p:spPr>
          <a:xfrm>
            <a:off x="1257300" y="2187575"/>
            <a:ext cx="6653213" cy="3454400"/>
          </a:xfrm>
        </p:spPr>
        <p:txBody>
          <a:bodyPr rtlCol="0">
            <a:normAutofit fontScale="92500"/>
          </a:bodyPr>
          <a:lstStyle/>
          <a:p>
            <a:pPr marL="342900" indent="-342900" fontAlgn="auto">
              <a:buFont typeface="Arial" panose="020B0604020202020204" pitchFamily="34" charset="0"/>
              <a:buChar char="•"/>
              <a:defRPr/>
            </a:pPr>
            <a:r>
              <a:rPr lang="en-US" sz="3600" dirty="0"/>
              <a:t>What is your sphere of influence?</a:t>
            </a:r>
          </a:p>
          <a:p>
            <a:pPr marL="342900" indent="-342900" fontAlgn="auto">
              <a:buFont typeface="Arial" panose="020B0604020202020204" pitchFamily="34" charset="0"/>
              <a:buChar char="•"/>
              <a:defRPr/>
            </a:pPr>
            <a:r>
              <a:rPr lang="en-US" sz="3600" dirty="0"/>
              <a:t>Who looks to you for direction and motivation?</a:t>
            </a:r>
          </a:p>
          <a:p>
            <a:pPr marL="342900" indent="-342900" fontAlgn="auto">
              <a:buFont typeface="Arial" panose="020B0604020202020204" pitchFamily="34" charset="0"/>
              <a:buChar char="•"/>
              <a:defRPr/>
            </a:pPr>
            <a:r>
              <a:rPr lang="en-US" sz="3600" dirty="0"/>
              <a:t>How will your vision relate to the larger organizational vision?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Vision: Assignment</a:t>
            </a:r>
          </a:p>
        </p:txBody>
      </p:sp>
      <p:sp>
        <p:nvSpPr>
          <p:cNvPr id="43010" name="Text Placeholder 2"/>
          <p:cNvSpPr>
            <a:spLocks noGrp="1"/>
          </p:cNvSpPr>
          <p:nvPr>
            <p:ph type="body" sz="quarter" idx="10"/>
          </p:nvPr>
        </p:nvSpPr>
        <p:spPr>
          <a:xfrm>
            <a:off x="1327150" y="2286000"/>
            <a:ext cx="6653213" cy="3454400"/>
          </a:xfrm>
        </p:spPr>
        <p:txBody>
          <a:bodyPr/>
          <a:lstStyle/>
          <a:p>
            <a:pPr marL="342900" indent="-342900">
              <a:buFont typeface="Arial" charset="0"/>
              <a:buChar char="•"/>
            </a:pPr>
            <a:r>
              <a:rPr lang="en-US" sz="3600" smtClean="0"/>
              <a:t>Draft a vision statement. </a:t>
            </a:r>
            <a:br>
              <a:rPr lang="en-US" sz="3600" smtClean="0"/>
            </a:br>
            <a:r>
              <a:rPr lang="en-US" sz="3600" smtClean="0"/>
              <a:t>(A bold idea; not a mission statement.)</a:t>
            </a:r>
          </a:p>
          <a:p>
            <a:pPr marL="342900" indent="-342900">
              <a:buFont typeface="Arial" charset="0"/>
              <a:buChar char="•"/>
            </a:pPr>
            <a:r>
              <a:rPr lang="en-US" sz="3600" smtClean="0"/>
              <a:t>Doodle around your themes. Make a mind map. Play with your ideas.</a:t>
            </a:r>
          </a:p>
        </p:txBody>
      </p:sp>
      <p:pic>
        <p:nvPicPr>
          <p:cNvPr id="43011" name="Picture 6" descr="Mind map drawing"/>
          <p:cNvPicPr>
            <a:picLocks noGrp="1" noChangeAspect="1" noChangeArrowheads="1"/>
          </p:cNvPicPr>
          <p:nvPr>
            <p:ph type="pic" sz="quarter" idx="11"/>
          </p:nvPr>
        </p:nvPicPr>
        <p:blipFill>
          <a:blip r:embed="rId2"/>
          <a:srcRect l="-832" r="349"/>
          <a:stretch>
            <a:fillRect/>
          </a:stretch>
        </p:blipFill>
        <p:spPr>
          <a:xfrm>
            <a:off x="7634288" y="2286000"/>
            <a:ext cx="4281487" cy="345598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Vision through boldness</a:t>
            </a:r>
          </a:p>
        </p:txBody>
      </p:sp>
      <p:sp>
        <p:nvSpPr>
          <p:cNvPr id="44034" name="Text Placeholder 2"/>
          <p:cNvSpPr>
            <a:spLocks noGrp="1"/>
          </p:cNvSpPr>
          <p:nvPr>
            <p:ph type="body" sz="quarter" idx="10"/>
          </p:nvPr>
        </p:nvSpPr>
        <p:spPr>
          <a:xfrm>
            <a:off x="1327150" y="2286000"/>
            <a:ext cx="6653213" cy="3454400"/>
          </a:xfrm>
        </p:spPr>
        <p:txBody>
          <a:bodyPr/>
          <a:lstStyle/>
          <a:p>
            <a:r>
              <a:rPr lang="en-US" sz="4400" smtClean="0"/>
              <a:t>“The effective leader understands that a disruption to stability is sometimes necessary for growth (or even survival).”</a:t>
            </a:r>
          </a:p>
        </p:txBody>
      </p:sp>
      <p:pic>
        <p:nvPicPr>
          <p:cNvPr id="44035" name="Picture 2" descr="The Work of Leaders book cover"/>
          <p:cNvPicPr>
            <a:picLocks noGrp="1" noChangeAspect="1" noChangeArrowheads="1"/>
          </p:cNvPicPr>
          <p:nvPr>
            <p:ph type="pic" sz="quarter" idx="11"/>
          </p:nvPr>
        </p:nvPicPr>
        <p:blipFill>
          <a:blip r:embed="rId2"/>
          <a:srcRect l="-1154" r="-1018"/>
          <a:stretch>
            <a:fillRect/>
          </a:stretch>
        </p:blipFill>
        <p:spPr>
          <a:xfrm>
            <a:off x="8308975" y="2286000"/>
            <a:ext cx="3530600" cy="345598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Vision through boldness</a:t>
            </a:r>
          </a:p>
        </p:txBody>
      </p:sp>
      <p:sp>
        <p:nvSpPr>
          <p:cNvPr id="45058" name="Text Placeholder 2"/>
          <p:cNvSpPr>
            <a:spLocks noGrp="1"/>
          </p:cNvSpPr>
          <p:nvPr>
            <p:ph type="body" sz="quarter" idx="10"/>
          </p:nvPr>
        </p:nvSpPr>
        <p:spPr>
          <a:xfrm>
            <a:off x="1327150" y="2286000"/>
            <a:ext cx="6540500" cy="3454400"/>
          </a:xfrm>
        </p:spPr>
        <p:txBody>
          <a:bodyPr/>
          <a:lstStyle/>
          <a:p>
            <a:r>
              <a:rPr lang="en-US" sz="4000" smtClean="0"/>
              <a:t>“Don’t apologize for your ideas or back down too quickly. Instead of saying, ‘I know this is a bad idea,’ say ‘I know this is a bold idea.’”</a:t>
            </a:r>
          </a:p>
        </p:txBody>
      </p:sp>
      <p:pic>
        <p:nvPicPr>
          <p:cNvPr id="45059" name="Picture 2" descr="The Work of Leaders book cover"/>
          <p:cNvPicPr>
            <a:picLocks noGrp="1" noChangeAspect="1" noChangeArrowheads="1"/>
          </p:cNvPicPr>
          <p:nvPr>
            <p:ph type="pic" sz="quarter" idx="11"/>
          </p:nvPr>
        </p:nvPicPr>
        <p:blipFill>
          <a:blip r:embed="rId2"/>
          <a:srcRect l="-1154" r="-1018"/>
          <a:stretch>
            <a:fillRect/>
          </a:stretch>
        </p:blipFill>
        <p:spPr>
          <a:xfrm>
            <a:off x="8308975" y="2286000"/>
            <a:ext cx="3530600" cy="3455988"/>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Vision: Assignment</a:t>
            </a:r>
          </a:p>
        </p:txBody>
      </p:sp>
      <p:sp>
        <p:nvSpPr>
          <p:cNvPr id="46082" name="Text Placeholder 2"/>
          <p:cNvSpPr>
            <a:spLocks noGrp="1"/>
          </p:cNvSpPr>
          <p:nvPr>
            <p:ph type="body" sz="quarter" idx="10"/>
          </p:nvPr>
        </p:nvSpPr>
        <p:spPr>
          <a:xfrm>
            <a:off x="1327150" y="2286000"/>
            <a:ext cx="6243638" cy="3454400"/>
          </a:xfrm>
        </p:spPr>
        <p:txBody>
          <a:bodyPr/>
          <a:lstStyle/>
          <a:p>
            <a:pPr marL="342900" indent="-342900">
              <a:buFont typeface="Arial" charset="0"/>
              <a:buChar char="•"/>
            </a:pPr>
            <a:r>
              <a:rPr lang="en-US" sz="3600" smtClean="0"/>
              <a:t>Edit your draft vision. </a:t>
            </a:r>
          </a:p>
          <a:p>
            <a:pPr marL="342900" indent="-342900">
              <a:buFont typeface="Arial" charset="0"/>
              <a:buChar char="•"/>
            </a:pPr>
            <a:r>
              <a:rPr lang="en-US" sz="3600" smtClean="0"/>
              <a:t>What assumptions are you making about how it will be accepted, how it will work, if it’s energizing, if others will understand it, etc.?</a:t>
            </a:r>
          </a:p>
        </p:txBody>
      </p:sp>
      <p:pic>
        <p:nvPicPr>
          <p:cNvPr id="46083" name="Picture 6" descr="Table with colorful notes and doodles"/>
          <p:cNvPicPr>
            <a:picLocks noGrp="1" noChangeAspect="1" noChangeArrowheads="1"/>
          </p:cNvPicPr>
          <p:nvPr>
            <p:ph type="pic" sz="quarter" idx="11"/>
          </p:nvPr>
        </p:nvPicPr>
        <p:blipFill>
          <a:blip r:embed="rId2"/>
          <a:srcRect/>
          <a:stretch>
            <a:fillRect/>
          </a:stretch>
        </p:blipFill>
        <p:spPr>
          <a:xfrm>
            <a:off x="7974013" y="2286000"/>
            <a:ext cx="3602037" cy="345598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Vision</a:t>
            </a:r>
          </a:p>
        </p:txBody>
      </p:sp>
      <p:sp>
        <p:nvSpPr>
          <p:cNvPr id="27650" name="Text Placeholder 2"/>
          <p:cNvSpPr>
            <a:spLocks noGrp="1"/>
          </p:cNvSpPr>
          <p:nvPr>
            <p:ph type="body" sz="quarter" idx="10"/>
          </p:nvPr>
        </p:nvSpPr>
        <p:spPr>
          <a:xfrm>
            <a:off x="1327150" y="2286000"/>
            <a:ext cx="6653213" cy="3454400"/>
          </a:xfrm>
        </p:spPr>
        <p:txBody>
          <a:bodyPr/>
          <a:lstStyle/>
          <a:p>
            <a:r>
              <a:rPr lang="en-US" sz="4400" smtClean="0"/>
              <a:t>“Experienced leaders didn’t say that vision was just critical to </a:t>
            </a:r>
            <a:r>
              <a:rPr lang="en-US" sz="4400" i="1" smtClean="0"/>
              <a:t>their</a:t>
            </a:r>
            <a:r>
              <a:rPr lang="en-US" sz="4400" smtClean="0"/>
              <a:t> work. … They said vision is critical to </a:t>
            </a:r>
            <a:r>
              <a:rPr lang="en-US" sz="4400" i="1" smtClean="0"/>
              <a:t>every</a:t>
            </a:r>
            <a:r>
              <a:rPr lang="en-US" sz="4400" smtClean="0"/>
              <a:t> leader's work.”</a:t>
            </a:r>
          </a:p>
        </p:txBody>
      </p:sp>
      <p:pic>
        <p:nvPicPr>
          <p:cNvPr id="27651" name="Picture 2" descr="The Work of Leaders book cover"/>
          <p:cNvPicPr>
            <a:picLocks noGrp="1" noChangeAspect="1" noChangeArrowheads="1"/>
          </p:cNvPicPr>
          <p:nvPr>
            <p:ph type="pic" sz="quarter" idx="11"/>
          </p:nvPr>
        </p:nvPicPr>
        <p:blipFill>
          <a:blip r:embed="rId2"/>
          <a:srcRect l="-1154" r="-1018"/>
          <a:stretch>
            <a:fillRect/>
          </a:stretch>
        </p:blipFill>
        <p:spPr>
          <a:xfrm>
            <a:off x="8308975" y="2286000"/>
            <a:ext cx="3530600" cy="3455988"/>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10717212" cy="800100"/>
          </a:xfrm>
        </p:spPr>
        <p:txBody>
          <a:bodyPr/>
          <a:lstStyle/>
          <a:p>
            <a:pPr fontAlgn="auto">
              <a:spcAft>
                <a:spcPts val="0"/>
              </a:spcAft>
              <a:defRPr/>
            </a:pPr>
            <a:r>
              <a:rPr lang="en-US" dirty="0"/>
              <a:t>Do you need help?</a:t>
            </a:r>
          </a:p>
        </p:txBody>
      </p:sp>
      <p:sp>
        <p:nvSpPr>
          <p:cNvPr id="47106" name="Text Placeholder 2"/>
          <p:cNvSpPr>
            <a:spLocks noGrp="1"/>
          </p:cNvSpPr>
          <p:nvPr>
            <p:ph type="body" sz="quarter" idx="10"/>
          </p:nvPr>
        </p:nvSpPr>
        <p:spPr>
          <a:xfrm>
            <a:off x="1257300" y="4510088"/>
            <a:ext cx="9856788" cy="1295400"/>
          </a:xfrm>
        </p:spPr>
        <p:txBody>
          <a:bodyPr/>
          <a:lstStyle/>
          <a:p>
            <a:pPr indent="0">
              <a:buFont typeface="Arial" charset="0"/>
              <a:buNone/>
            </a:pPr>
            <a:r>
              <a:rPr lang="en-US" sz="3600" smtClean="0"/>
              <a:t>Discuss ways to be more adventurous and able to speak boldly.</a:t>
            </a:r>
          </a:p>
        </p:txBody>
      </p:sp>
      <p:sp>
        <p:nvSpPr>
          <p:cNvPr id="6" name="Text Placeholder 2">
            <a:extLst>
              <a:ext uri="{FF2B5EF4-FFF2-40B4-BE49-F238E27FC236}"/>
            </a:extLst>
          </p:cNvPr>
          <p:cNvSpPr txBox="1">
            <a:spLocks/>
          </p:cNvSpPr>
          <p:nvPr/>
        </p:nvSpPr>
        <p:spPr>
          <a:xfrm>
            <a:off x="1257300" y="2341563"/>
            <a:ext cx="9856788" cy="800100"/>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fontAlgn="auto">
              <a:buFont typeface="Arial" panose="020B0604020202020204" pitchFamily="34" charset="0"/>
              <a:buNone/>
              <a:defRPr/>
            </a:pPr>
            <a:r>
              <a:rPr lang="en-US" sz="4000" i="1" dirty="0">
                <a:solidFill>
                  <a:schemeClr val="accent6"/>
                </a:solidFill>
                <a:latin typeface="+mj-lt"/>
              </a:rPr>
              <a:t>Cautious</a:t>
            </a:r>
            <a:r>
              <a:rPr lang="en-US" sz="4000" i="1" dirty="0">
                <a:solidFill>
                  <a:schemeClr val="accent6"/>
                </a:solidFill>
              </a:rPr>
              <a:t>	 				</a:t>
            </a:r>
            <a:r>
              <a:rPr lang="en-US" sz="4000" i="1" dirty="0">
                <a:solidFill>
                  <a:schemeClr val="accent6"/>
                </a:solidFill>
                <a:latin typeface="+mj-lt"/>
              </a:rPr>
              <a:t>Adventurous</a:t>
            </a:r>
          </a:p>
        </p:txBody>
      </p:sp>
      <p:cxnSp>
        <p:nvCxnSpPr>
          <p:cNvPr id="8" name="Straight Arrow Connector 7">
            <a:extLst>
              <a:ext uri="{FF2B5EF4-FFF2-40B4-BE49-F238E27FC236}"/>
            </a:extLst>
          </p:cNvPr>
          <p:cNvCxnSpPr>
            <a:cxnSpLocks/>
          </p:cNvCxnSpPr>
          <p:nvPr/>
        </p:nvCxnSpPr>
        <p:spPr>
          <a:xfrm>
            <a:off x="4046538" y="2681288"/>
            <a:ext cx="2884487" cy="0"/>
          </a:xfrm>
          <a:prstGeom prst="straightConnector1">
            <a:avLst/>
          </a:prstGeom>
          <a:ln w="38100">
            <a:solidFill>
              <a:schemeClr val="accent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Text Placeholder 2">
            <a:extLst>
              <a:ext uri="{FF2B5EF4-FFF2-40B4-BE49-F238E27FC236}"/>
            </a:extLst>
          </p:cNvPr>
          <p:cNvSpPr txBox="1">
            <a:spLocks/>
          </p:cNvSpPr>
          <p:nvPr/>
        </p:nvSpPr>
        <p:spPr>
          <a:xfrm>
            <a:off x="1257300" y="3051175"/>
            <a:ext cx="9856788" cy="800100"/>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fontAlgn="auto">
              <a:buFont typeface="Arial" panose="020B0604020202020204" pitchFamily="34" charset="0"/>
              <a:buNone/>
              <a:defRPr/>
            </a:pPr>
            <a:r>
              <a:rPr lang="en-US" sz="4000" i="1" dirty="0">
                <a:solidFill>
                  <a:schemeClr val="accent6"/>
                </a:solidFill>
                <a:latin typeface="+mj-lt"/>
              </a:rPr>
              <a:t>Hold back</a:t>
            </a:r>
            <a:r>
              <a:rPr lang="en-US" sz="4000" i="1" dirty="0">
                <a:solidFill>
                  <a:schemeClr val="accent6"/>
                </a:solidFill>
              </a:rPr>
              <a:t>	 				</a:t>
            </a:r>
            <a:r>
              <a:rPr lang="en-US" sz="4000" i="1" dirty="0">
                <a:solidFill>
                  <a:schemeClr val="accent6"/>
                </a:solidFill>
                <a:latin typeface="+mj-lt"/>
              </a:rPr>
              <a:t>Speak out</a:t>
            </a:r>
          </a:p>
        </p:txBody>
      </p:sp>
      <p:cxnSp>
        <p:nvCxnSpPr>
          <p:cNvPr id="9" name="Straight Arrow Connector 8">
            <a:extLst>
              <a:ext uri="{FF2B5EF4-FFF2-40B4-BE49-F238E27FC236}"/>
            </a:extLst>
          </p:cNvPr>
          <p:cNvCxnSpPr>
            <a:cxnSpLocks/>
          </p:cNvCxnSpPr>
          <p:nvPr/>
        </p:nvCxnSpPr>
        <p:spPr>
          <a:xfrm>
            <a:off x="4046538" y="3390900"/>
            <a:ext cx="2884487" cy="0"/>
          </a:xfrm>
          <a:prstGeom prst="straightConnector1">
            <a:avLst/>
          </a:prstGeom>
          <a:ln w="38100">
            <a:solidFill>
              <a:schemeClr val="accent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Testing your assumptions</a:t>
            </a:r>
          </a:p>
        </p:txBody>
      </p:sp>
      <p:sp>
        <p:nvSpPr>
          <p:cNvPr id="3" name="Text Placeholder 2">
            <a:extLst>
              <a:ext uri="{FF2B5EF4-FFF2-40B4-BE49-F238E27FC236}"/>
            </a:extLst>
          </p:cNvPr>
          <p:cNvSpPr>
            <a:spLocks noGrp="1"/>
          </p:cNvSpPr>
          <p:nvPr>
            <p:ph type="body" sz="quarter" idx="10"/>
          </p:nvPr>
        </p:nvSpPr>
        <p:spPr>
          <a:xfrm>
            <a:off x="1257300" y="2187575"/>
            <a:ext cx="9194800" cy="1703388"/>
          </a:xfrm>
        </p:spPr>
        <p:txBody>
          <a:bodyPr rtlCol="0">
            <a:normAutofit fontScale="85000" lnSpcReduction="20000"/>
          </a:bodyPr>
          <a:lstStyle/>
          <a:p>
            <a:pPr marL="571500" indent="-571500" fontAlgn="auto">
              <a:lnSpc>
                <a:spcPct val="120000"/>
              </a:lnSpc>
              <a:buFont typeface="Arial" panose="020B0604020202020204" pitchFamily="34" charset="0"/>
              <a:buChar char="•"/>
              <a:defRPr/>
            </a:pPr>
            <a:r>
              <a:rPr lang="en-US" sz="3600" dirty="0"/>
              <a:t>“What am I missing here? What else should I know?”</a:t>
            </a:r>
          </a:p>
          <a:p>
            <a:pPr marL="571500" indent="-571500" fontAlgn="auto">
              <a:lnSpc>
                <a:spcPct val="120000"/>
              </a:lnSpc>
              <a:buFont typeface="Arial" panose="020B0604020202020204" pitchFamily="34" charset="0"/>
              <a:buChar char="•"/>
              <a:defRPr/>
            </a:pPr>
            <a:r>
              <a:rPr lang="en-US" sz="3600" dirty="0"/>
              <a:t>Who can you go to for counsel?</a:t>
            </a:r>
          </a:p>
        </p:txBody>
      </p:sp>
      <p:sp>
        <p:nvSpPr>
          <p:cNvPr id="4" name="Text Placeholder 2">
            <a:extLst>
              <a:ext uri="{FF2B5EF4-FFF2-40B4-BE49-F238E27FC236}"/>
            </a:extLst>
          </p:cNvPr>
          <p:cNvSpPr txBox="1">
            <a:spLocks/>
          </p:cNvSpPr>
          <p:nvPr/>
        </p:nvSpPr>
        <p:spPr>
          <a:xfrm>
            <a:off x="1809874" y="4094054"/>
            <a:ext cx="9195556" cy="1951075"/>
          </a:xfrm>
          <a:prstGeom prst="rect">
            <a:avLst/>
          </a:prstGeom>
        </p:spPr>
        <p:txBody>
          <a:bodyPr lIns="0" rIns="0" numCol="2">
            <a:normAutofit lnSpcReduction="10000"/>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Font typeface="Courier New" panose="02070309020205020404" pitchFamily="49" charset="0"/>
              <a:buChar char="o"/>
              <a:defRPr/>
            </a:pPr>
            <a:r>
              <a:rPr lang="en-US" dirty="0"/>
              <a:t>Customers</a:t>
            </a:r>
          </a:p>
          <a:p>
            <a:pPr fontAlgn="auto">
              <a:buFont typeface="Courier New" panose="02070309020205020404" pitchFamily="49" charset="0"/>
              <a:buChar char="o"/>
              <a:defRPr/>
            </a:pPr>
            <a:r>
              <a:rPr lang="en-US" dirty="0"/>
              <a:t>Customer’s customers</a:t>
            </a:r>
          </a:p>
          <a:p>
            <a:pPr fontAlgn="auto">
              <a:buFont typeface="Courier New" panose="02070309020205020404" pitchFamily="49" charset="0"/>
              <a:buChar char="o"/>
              <a:defRPr/>
            </a:pPr>
            <a:r>
              <a:rPr lang="en-US" dirty="0"/>
              <a:t>Trusted advisor</a:t>
            </a:r>
          </a:p>
          <a:p>
            <a:pPr fontAlgn="auto">
              <a:buFont typeface="Courier New" panose="02070309020205020404" pitchFamily="49" charset="0"/>
              <a:buChar char="o"/>
              <a:defRPr/>
            </a:pPr>
            <a:r>
              <a:rPr lang="en-US" dirty="0"/>
              <a:t>Teams in other departments</a:t>
            </a:r>
          </a:p>
          <a:p>
            <a:pPr fontAlgn="auto">
              <a:buFont typeface="Courier New" panose="02070309020205020404" pitchFamily="49" charset="0"/>
              <a:buChar char="o"/>
              <a:defRPr/>
            </a:pPr>
            <a:r>
              <a:rPr lang="en-US" dirty="0"/>
              <a:t>Peer in another industry</a:t>
            </a:r>
          </a:p>
          <a:p>
            <a:pPr fontAlgn="auto">
              <a:buFont typeface="Courier New" panose="02070309020205020404" pitchFamily="49" charset="0"/>
              <a:buChar char="o"/>
              <a:defRPr/>
            </a:pPr>
            <a:r>
              <a:rPr lang="en-US" dirty="0"/>
              <a:t>Board</a:t>
            </a:r>
          </a:p>
          <a:p>
            <a:pPr fontAlgn="auto">
              <a:buFont typeface="Courier New" panose="02070309020205020404" pitchFamily="49" charset="0"/>
              <a:buChar char="o"/>
              <a:defRPr/>
            </a:pPr>
            <a:r>
              <a:rPr lang="en-US" dirty="0"/>
              <a:t>Investors</a:t>
            </a:r>
          </a:p>
          <a:p>
            <a:pPr fontAlgn="auto">
              <a:buFont typeface="Courier New" panose="02070309020205020404" pitchFamily="49" charset="0"/>
              <a:buChar char="o"/>
              <a:defRPr/>
            </a:pPr>
            <a:r>
              <a:rPr lang="en-US" dirty="0"/>
              <a:t>Vendors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Testing your assumptions</a:t>
            </a:r>
          </a:p>
        </p:txBody>
      </p:sp>
      <p:sp>
        <p:nvSpPr>
          <p:cNvPr id="3" name="Text Placeholder 2">
            <a:extLst>
              <a:ext uri="{FF2B5EF4-FFF2-40B4-BE49-F238E27FC236}"/>
            </a:extLst>
          </p:cNvPr>
          <p:cNvSpPr>
            <a:spLocks noGrp="1"/>
          </p:cNvSpPr>
          <p:nvPr>
            <p:ph type="body" sz="quarter" idx="10"/>
          </p:nvPr>
        </p:nvSpPr>
        <p:spPr>
          <a:xfrm>
            <a:off x="1257300" y="2187575"/>
            <a:ext cx="9856788" cy="3857625"/>
          </a:xfrm>
        </p:spPr>
        <p:txBody>
          <a:bodyPr rtlCol="0">
            <a:normAutofit lnSpcReduction="10000"/>
          </a:bodyPr>
          <a:lstStyle/>
          <a:p>
            <a:pPr marL="342900" indent="-342900" fontAlgn="auto">
              <a:buFont typeface="Arial" panose="020B0604020202020204" pitchFamily="34" charset="0"/>
              <a:buChar char="•"/>
              <a:defRPr/>
            </a:pPr>
            <a:r>
              <a:rPr lang="en-US" sz="3200" dirty="0"/>
              <a:t>Ask, “What do you know that could disprove or support my assumptions?”</a:t>
            </a:r>
          </a:p>
          <a:p>
            <a:pPr marL="342900" indent="-342900" fontAlgn="auto">
              <a:buFont typeface="Arial" panose="020B0604020202020204" pitchFamily="34" charset="0"/>
              <a:buChar char="•"/>
              <a:defRPr/>
            </a:pPr>
            <a:r>
              <a:rPr lang="en-US" sz="3200" dirty="0"/>
              <a:t>Socialize your idea. Let others interact with it. See how it holds up.</a:t>
            </a:r>
          </a:p>
          <a:p>
            <a:pPr marL="342900" indent="-342900" fontAlgn="auto">
              <a:buFont typeface="Arial" panose="020B0604020202020204" pitchFamily="34" charset="0"/>
              <a:buChar char="•"/>
              <a:defRPr/>
            </a:pPr>
            <a:r>
              <a:rPr lang="en-US" sz="3200" dirty="0"/>
              <a:t>Practice listening, not selling or persuading at this point.</a:t>
            </a:r>
          </a:p>
          <a:p>
            <a:pPr marL="342900" indent="-342900" fontAlgn="auto">
              <a:buFont typeface="Arial" panose="020B0604020202020204" pitchFamily="34" charset="0"/>
              <a:buChar char="•"/>
              <a:defRPr/>
            </a:pPr>
            <a:r>
              <a:rPr lang="en-US" sz="3200" b="1" dirty="0"/>
              <a:t>Share with your group your plan for socializing your draft vision.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What’s your image?</a:t>
            </a:r>
          </a:p>
        </p:txBody>
      </p:sp>
      <p:sp>
        <p:nvSpPr>
          <p:cNvPr id="50178" name="Text Placeholder 2"/>
          <p:cNvSpPr>
            <a:spLocks noGrp="1"/>
          </p:cNvSpPr>
          <p:nvPr>
            <p:ph type="body" sz="quarter" idx="10"/>
          </p:nvPr>
        </p:nvSpPr>
        <p:spPr>
          <a:xfrm>
            <a:off x="1257300" y="2187575"/>
            <a:ext cx="9629775" cy="3857625"/>
          </a:xfrm>
        </p:spPr>
        <p:txBody>
          <a:bodyPr/>
          <a:lstStyle/>
          <a:p>
            <a:pPr marL="342900" indent="-342900"/>
            <a:r>
              <a:rPr lang="en-US" sz="4000" smtClean="0"/>
              <a:t>What’s your image of a leader?</a:t>
            </a:r>
          </a:p>
          <a:p>
            <a:pPr marL="342900" indent="-342900"/>
            <a:r>
              <a:rPr lang="en-US" sz="4000" smtClean="0"/>
              <a:t>Have these exercises changed </a:t>
            </a:r>
            <a:br>
              <a:rPr lang="en-US" sz="4000" smtClean="0"/>
            </a:br>
            <a:r>
              <a:rPr lang="en-US" sz="4000" smtClean="0"/>
              <a:t>your image?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039938"/>
            <a:ext cx="10028237" cy="3340100"/>
          </a:xfrm>
        </p:spPr>
        <p:txBody>
          <a:bodyPr rtlCol="0">
            <a:normAutofit fontScale="47500" lnSpcReduction="20000"/>
          </a:bodyPr>
          <a:lstStyle/>
          <a:p>
            <a:pPr fontAlgn="auto">
              <a:lnSpc>
                <a:spcPct val="120000"/>
              </a:lnSpc>
              <a:buFont typeface="Arial" panose="020B0604020202020204" pitchFamily="34" charset="0"/>
              <a:buNone/>
              <a:defRPr/>
            </a:pPr>
            <a:r>
              <a:rPr lang="en-US" dirty="0"/>
              <a:t>Traditional images of leadership didn’t assign much value to relating. Flawless leaders shouldn’t need to seek counsel from anyone outside their tight inner circle, the thinking went, and they were expected to issue edicts rather than connect on an emotional level. Times have changed, of course, and in this era of networks, being able to build trusting relationships is a requirement of effective leadership.</a:t>
            </a:r>
          </a:p>
        </p:txBody>
      </p:sp>
      <p:sp>
        <p:nvSpPr>
          <p:cNvPr id="3" name="Text Placeholder 2">
            <a:extLst>
              <a:ext uri="{FF2B5EF4-FFF2-40B4-BE49-F238E27FC236}"/>
            </a:extLst>
          </p:cNvPr>
          <p:cNvSpPr>
            <a:spLocks noGrp="1"/>
          </p:cNvSpPr>
          <p:nvPr>
            <p:ph type="body" sz="quarter" idx="14"/>
          </p:nvPr>
        </p:nvSpPr>
        <p:spPr>
          <a:xfrm>
            <a:off x="1118623" y="5533862"/>
            <a:ext cx="9726586" cy="399105"/>
          </a:xfrm>
        </p:spPr>
        <p:txBody>
          <a:bodyPr rtlCol="0"/>
          <a:lstStyle/>
          <a:p>
            <a:pPr fontAlgn="auto">
              <a:defRPr/>
            </a:pPr>
            <a:r>
              <a:rPr lang="en-US" i="1" dirty="0"/>
              <a:t>In Praise of the Incomplete Leader</a:t>
            </a:r>
            <a:r>
              <a:rPr lang="en-US" dirty="0"/>
              <a:t>, Harvard Business Review, Feb. 2007 </a:t>
            </a:r>
          </a:p>
          <a:p>
            <a:pPr fontAlgn="auto">
              <a:defRPr/>
            </a:pPr>
            <a:endParaRPr lang="en-US" dirty="0"/>
          </a:p>
          <a:p>
            <a:pPr fontAlgn="auto">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Would your followers agree?</a:t>
            </a:r>
          </a:p>
        </p:txBody>
      </p:sp>
      <p:sp>
        <p:nvSpPr>
          <p:cNvPr id="3" name="Text Placeholder 2">
            <a:extLst>
              <a:ext uri="{FF2B5EF4-FFF2-40B4-BE49-F238E27FC236}"/>
            </a:extLst>
          </p:cNvPr>
          <p:cNvSpPr>
            <a:spLocks noGrp="1"/>
          </p:cNvSpPr>
          <p:nvPr>
            <p:ph type="body" sz="quarter" idx="10"/>
          </p:nvPr>
        </p:nvSpPr>
        <p:spPr>
          <a:xfrm>
            <a:off x="1257300" y="2187575"/>
            <a:ext cx="9694863" cy="3454400"/>
          </a:xfrm>
        </p:spPr>
        <p:txBody>
          <a:bodyPr rtlCol="0">
            <a:normAutofit lnSpcReduction="10000"/>
          </a:bodyPr>
          <a:lstStyle/>
          <a:p>
            <a:pPr indent="0" fontAlgn="auto">
              <a:buFont typeface="Arial" panose="020B0604020202020204" pitchFamily="34" charset="0"/>
              <a:buNone/>
              <a:defRPr/>
            </a:pPr>
            <a:r>
              <a:rPr lang="en-US" sz="3200" dirty="0"/>
              <a:t>My leader…</a:t>
            </a:r>
          </a:p>
          <a:p>
            <a:pPr marL="342900" indent="-342900" fontAlgn="auto">
              <a:buFont typeface="Wingdings" pitchFamily="2" charset="2"/>
              <a:buChar char="q"/>
              <a:defRPr/>
            </a:pPr>
            <a:r>
              <a:rPr lang="en-US" sz="3200" dirty="0"/>
              <a:t> is active about finding new opportunities.</a:t>
            </a:r>
          </a:p>
          <a:p>
            <a:pPr marL="342900" indent="-342900" fontAlgn="auto">
              <a:buFont typeface="Wingdings" pitchFamily="2" charset="2"/>
              <a:buChar char="q"/>
              <a:defRPr/>
            </a:pPr>
            <a:r>
              <a:rPr lang="en-US" sz="3200" dirty="0"/>
              <a:t> focuses on improving our methods.</a:t>
            </a:r>
          </a:p>
          <a:p>
            <a:pPr marL="342900" indent="-342900" fontAlgn="auto">
              <a:buFont typeface="Wingdings" pitchFamily="2" charset="2"/>
              <a:buChar char="q"/>
              <a:defRPr/>
            </a:pPr>
            <a:r>
              <a:rPr lang="en-US" sz="3200" dirty="0"/>
              <a:t> rallies people to achieve goals.</a:t>
            </a:r>
          </a:p>
          <a:p>
            <a:pPr marL="342900" indent="-342900" fontAlgn="auto">
              <a:buFont typeface="Wingdings" pitchFamily="2" charset="2"/>
              <a:buChar char="q"/>
              <a:defRPr/>
            </a:pPr>
            <a:r>
              <a:rPr lang="en-US" sz="3200" dirty="0"/>
              <a:t> encourages our group to stretch our boundaries.</a:t>
            </a:r>
          </a:p>
          <a:p>
            <a:pPr marL="342900" indent="-342900" fontAlgn="auto">
              <a:buFont typeface="Wingdings" pitchFamily="2" charset="2"/>
              <a:buChar char="q"/>
              <a:defRPr/>
            </a:pPr>
            <a:r>
              <a:rPr lang="en-US" sz="3200" dirty="0"/>
              <a:t> is open to input from others.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812800"/>
            <a:ext cx="9856787" cy="800100"/>
          </a:xfrm>
        </p:spPr>
        <p:txBody>
          <a:bodyPr/>
          <a:lstStyle/>
          <a:p>
            <a:pPr fontAlgn="auto">
              <a:spcAft>
                <a:spcPts val="0"/>
              </a:spcAft>
              <a:defRPr/>
            </a:pPr>
            <a:r>
              <a:rPr lang="en-US" dirty="0"/>
              <a:t>Learn more at discprofile.com</a:t>
            </a:r>
          </a:p>
        </p:txBody>
      </p:sp>
      <p:pic>
        <p:nvPicPr>
          <p:cNvPr id="53250" name="Picture 2"/>
          <p:cNvPicPr>
            <a:picLocks noChangeAspect="1" noChangeArrowheads="1"/>
          </p:cNvPicPr>
          <p:nvPr/>
        </p:nvPicPr>
        <p:blipFill>
          <a:blip r:embed="rId2"/>
          <a:srcRect/>
          <a:stretch>
            <a:fillRect/>
          </a:stretch>
        </p:blipFill>
        <p:spPr bwMode="auto">
          <a:xfrm>
            <a:off x="7945438" y="1998663"/>
            <a:ext cx="3624262" cy="3624262"/>
          </a:xfrm>
          <a:prstGeom prst="rect">
            <a:avLst/>
          </a:prstGeom>
          <a:noFill/>
          <a:ln w="9525">
            <a:noFill/>
            <a:miter lim="800000"/>
            <a:headEnd/>
            <a:tailEnd/>
          </a:ln>
        </p:spPr>
      </p:pic>
      <p:sp>
        <p:nvSpPr>
          <p:cNvPr id="53251" name="TextBox 3"/>
          <p:cNvSpPr txBox="1">
            <a:spLocks noChangeArrowheads="1"/>
          </p:cNvSpPr>
          <p:nvPr/>
        </p:nvSpPr>
        <p:spPr bwMode="auto">
          <a:xfrm>
            <a:off x="1296988" y="2320925"/>
            <a:ext cx="6357937" cy="3416300"/>
          </a:xfrm>
          <a:prstGeom prst="rect">
            <a:avLst/>
          </a:prstGeom>
          <a:noFill/>
          <a:ln w="9525">
            <a:noFill/>
            <a:miter lim="800000"/>
            <a:headEnd/>
            <a:tailEnd/>
          </a:ln>
        </p:spPr>
        <p:txBody>
          <a:bodyPr anchor="ctr">
            <a:spAutoFit/>
          </a:bodyPr>
          <a:lstStyle/>
          <a:p>
            <a:pPr marL="285750" indent="-285750">
              <a:spcAft>
                <a:spcPts val="1200"/>
              </a:spcAft>
              <a:buFont typeface="Arial" charset="0"/>
              <a:buChar char="•"/>
            </a:pPr>
            <a:r>
              <a:rPr lang="en-US" altLang="en-US" sz="2800">
                <a:latin typeface="Proxima Nova"/>
                <a:hlinkClick r:id="rId3" tooltip="Permanent Link to Activities for Work of Leaders trainings"/>
              </a:rPr>
              <a:t>Activities for </a:t>
            </a:r>
            <a:r>
              <a:rPr lang="en-US" altLang="en-US" sz="2800" i="1">
                <a:latin typeface="Proxima Nova"/>
                <a:hlinkClick r:id="rId3" tooltip="Permanent Link to Activities for Work of Leaders trainings"/>
              </a:rPr>
              <a:t>Work of Leaders</a:t>
            </a:r>
            <a:r>
              <a:rPr lang="en-US" altLang="en-US" sz="2800">
                <a:latin typeface="Proxima Nova"/>
                <a:hlinkClick r:id="rId3" tooltip="Permanent Link to Activities for Work of Leaders trainings"/>
              </a:rPr>
              <a:t> trainings</a:t>
            </a:r>
            <a:endParaRPr lang="en-US" altLang="en-US" sz="2800">
              <a:latin typeface="Proxima Nova"/>
            </a:endParaRPr>
          </a:p>
          <a:p>
            <a:pPr marL="285750" indent="-285750">
              <a:spcAft>
                <a:spcPts val="1200"/>
              </a:spcAft>
              <a:buFont typeface="Arial" charset="0"/>
              <a:buChar char="•"/>
            </a:pPr>
            <a:r>
              <a:rPr lang="en-US" altLang="en-US" sz="2800" i="1">
                <a:latin typeface="Proxima Nova"/>
                <a:hlinkClick r:id="rId4" tooltip="Permanent Link to Work of Leaders supplemental readings"/>
              </a:rPr>
              <a:t>Work of Leaders</a:t>
            </a:r>
            <a:r>
              <a:rPr lang="en-US" altLang="en-US" sz="2800">
                <a:latin typeface="Proxima Nova"/>
                <a:hlinkClick r:id="rId4" tooltip="Permanent Link to Work of Leaders supplemental readings"/>
              </a:rPr>
              <a:t> supplemental readings</a:t>
            </a:r>
            <a:endParaRPr lang="en-US" altLang="en-US" sz="2800">
              <a:latin typeface="Proxima Nova"/>
            </a:endParaRPr>
          </a:p>
          <a:p>
            <a:pPr marL="285750" indent="-285750">
              <a:spcAft>
                <a:spcPts val="1200"/>
              </a:spcAft>
              <a:buFont typeface="Arial" charset="0"/>
              <a:buChar char="•"/>
            </a:pPr>
            <a:r>
              <a:rPr lang="en-US" altLang="en-US" sz="2800">
                <a:latin typeface="Proxima Nova"/>
              </a:rPr>
              <a:t>The book: </a:t>
            </a:r>
            <a:r>
              <a:rPr lang="en-US" altLang="en-US" sz="2800" i="1">
                <a:latin typeface="Proxima Nova"/>
                <a:hlinkClick r:id="rId5"/>
              </a:rPr>
              <a:t>The Work of Leaders: How Vision, Alignment, and Execution Will Change the Way You Lead</a:t>
            </a:r>
            <a:endParaRPr lang="en-US" altLang="en-US" sz="2800" i="1">
              <a:latin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What is your vision?</a:t>
            </a:r>
          </a:p>
        </p:txBody>
      </p:sp>
      <p:pic>
        <p:nvPicPr>
          <p:cNvPr id="28674" name="Picture 5" descr="Overly-wordy &quot;Program Vision&quot; text crossed out"/>
          <p:cNvPicPr>
            <a:picLocks noGrp="1" noChangeAspect="1" noChangeArrowheads="1"/>
          </p:cNvPicPr>
          <p:nvPr>
            <p:ph sz="half" idx="1"/>
          </p:nvPr>
        </p:nvPicPr>
        <p:blipFill>
          <a:blip r:embed="rId2"/>
          <a:srcRect/>
          <a:stretch>
            <a:fillRect/>
          </a:stretch>
        </p:blipFill>
        <p:spPr>
          <a:xfrm>
            <a:off x="1371600" y="2155825"/>
            <a:ext cx="4500563" cy="3514725"/>
          </a:xfrm>
        </p:spPr>
      </p:pic>
      <p:pic>
        <p:nvPicPr>
          <p:cNvPr id="28675" name="Picture 6" descr="A picture of Martin Luther King, Jr. with the text &quot;I have a dream...&quot;"/>
          <p:cNvPicPr>
            <a:picLocks noGrp="1" noChangeAspect="1" noChangeArrowheads="1"/>
          </p:cNvPicPr>
          <p:nvPr>
            <p:ph sz="half" idx="2"/>
          </p:nvPr>
        </p:nvPicPr>
        <p:blipFill>
          <a:blip r:embed="rId3"/>
          <a:srcRect/>
          <a:stretch>
            <a:fillRect/>
          </a:stretch>
        </p:blipFill>
        <p:spPr>
          <a:xfrm>
            <a:off x="7088188" y="2160588"/>
            <a:ext cx="3319462" cy="35147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Vision</a:t>
            </a:r>
          </a:p>
        </p:txBody>
      </p:sp>
      <p:sp>
        <p:nvSpPr>
          <p:cNvPr id="3" name="Text Placeholder 2">
            <a:extLst>
              <a:ext uri="{FF2B5EF4-FFF2-40B4-BE49-F238E27FC236}"/>
            </a:extLst>
          </p:cNvPr>
          <p:cNvSpPr>
            <a:spLocks noGrp="1"/>
          </p:cNvSpPr>
          <p:nvPr>
            <p:ph type="body" sz="quarter" idx="10"/>
          </p:nvPr>
        </p:nvSpPr>
        <p:spPr>
          <a:xfrm>
            <a:off x="1257300" y="2187575"/>
            <a:ext cx="9658350" cy="3454400"/>
          </a:xfrm>
        </p:spPr>
        <p:txBody>
          <a:bodyPr rtlCol="0">
            <a:normAutofit lnSpcReduction="10000"/>
          </a:bodyPr>
          <a:lstStyle/>
          <a:p>
            <a:pPr marL="342900" indent="-342900" fontAlgn="auto">
              <a:buFont typeface="Arial" panose="020B0604020202020204" pitchFamily="34" charset="0"/>
              <a:buChar char="•"/>
              <a:defRPr/>
            </a:pPr>
            <a:r>
              <a:rPr lang="en-US" sz="3600" dirty="0"/>
              <a:t>Does it make you stand out from your competitors?</a:t>
            </a:r>
          </a:p>
          <a:p>
            <a:pPr marL="342900" indent="-342900" fontAlgn="auto">
              <a:buFont typeface="Arial" panose="020B0604020202020204" pitchFamily="34" charset="0"/>
              <a:buChar char="•"/>
              <a:defRPr/>
            </a:pPr>
            <a:r>
              <a:rPr lang="en-US" sz="3600" dirty="0"/>
              <a:t>Does it provide a sense of purpose?</a:t>
            </a:r>
          </a:p>
          <a:p>
            <a:pPr marL="342900" indent="-342900" fontAlgn="auto">
              <a:buFont typeface="Arial" panose="020B0604020202020204" pitchFamily="34" charset="0"/>
              <a:buChar char="•"/>
              <a:defRPr/>
            </a:pPr>
            <a:r>
              <a:rPr lang="en-US" sz="3600" dirty="0"/>
              <a:t>Does it drive the creation of your goals?</a:t>
            </a:r>
          </a:p>
          <a:p>
            <a:pPr marL="342900" indent="-342900" fontAlgn="auto">
              <a:buFont typeface="Arial" panose="020B0604020202020204" pitchFamily="34" charset="0"/>
              <a:buChar char="•"/>
              <a:defRPr/>
            </a:pPr>
            <a:r>
              <a:rPr lang="en-US" sz="3600" dirty="0"/>
              <a:t>Does it spark imagination?</a:t>
            </a:r>
          </a:p>
          <a:p>
            <a:pPr marL="342900" indent="-342900" fontAlgn="auto">
              <a:buFont typeface="Arial" panose="020B0604020202020204" pitchFamily="34" charset="0"/>
              <a:buChar char="•"/>
              <a:defRPr/>
            </a:pPr>
            <a:r>
              <a:rPr lang="en-US" sz="3600" dirty="0"/>
              <a:t>Is it energizing?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Samples</a:t>
            </a:r>
          </a:p>
        </p:txBody>
      </p:sp>
      <p:sp>
        <p:nvSpPr>
          <p:cNvPr id="3" name="Text Placeholder 2">
            <a:extLst>
              <a:ext uri="{FF2B5EF4-FFF2-40B4-BE49-F238E27FC236}"/>
            </a:extLst>
          </p:cNvPr>
          <p:cNvSpPr>
            <a:spLocks noGrp="1"/>
          </p:cNvSpPr>
          <p:nvPr>
            <p:ph type="body" sz="quarter" idx="10"/>
          </p:nvPr>
        </p:nvSpPr>
        <p:spPr>
          <a:xfrm>
            <a:off x="1257300" y="2187575"/>
            <a:ext cx="9658350" cy="3454400"/>
          </a:xfrm>
        </p:spPr>
        <p:txBody>
          <a:bodyPr rtlCol="0">
            <a:normAutofit fontScale="85000" lnSpcReduction="20000"/>
          </a:bodyPr>
          <a:lstStyle/>
          <a:p>
            <a:pPr marL="571500" indent="-571500" fontAlgn="auto">
              <a:lnSpc>
                <a:spcPct val="120000"/>
              </a:lnSpc>
              <a:buFont typeface="Arial" panose="020B0604020202020204" pitchFamily="34" charset="0"/>
              <a:buChar char="•"/>
              <a:defRPr/>
            </a:pPr>
            <a:r>
              <a:rPr lang="en-US" sz="3600" b="1" dirty="0"/>
              <a:t>Nike</a:t>
            </a:r>
            <a:r>
              <a:rPr lang="en-US" sz="3600" dirty="0"/>
              <a:t>’s mission statement is “To bring inspiration and innovation to every athlete* in the world.” </a:t>
            </a:r>
            <a:br>
              <a:rPr lang="en-US" sz="3600" dirty="0"/>
            </a:br>
            <a:r>
              <a:rPr lang="en-US" sz="2600" dirty="0"/>
              <a:t>*The legendary University of Oregon track and field coach and Nike co-founder Bill Bowerman said, “If you have a body, you are an athlete.”</a:t>
            </a:r>
            <a:endParaRPr lang="en-US" sz="2600" b="1" dirty="0"/>
          </a:p>
          <a:p>
            <a:pPr marL="571500" indent="-571500" fontAlgn="auto">
              <a:lnSpc>
                <a:spcPct val="120000"/>
              </a:lnSpc>
              <a:buFont typeface="Arial" panose="020B0604020202020204" pitchFamily="34" charset="0"/>
              <a:buChar char="•"/>
              <a:defRPr/>
            </a:pPr>
            <a:r>
              <a:rPr lang="en-US" sz="3600" b="1" dirty="0"/>
              <a:t>Google</a:t>
            </a:r>
            <a:r>
              <a:rPr lang="en-US" sz="3600" dirty="0"/>
              <a:t>’s mission is to organize the world’s information and make it universally accessible and useful.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rtlCol="0"/>
          <a:lstStyle/>
          <a:p>
            <a:pPr fontAlgn="auto">
              <a:buFont typeface="Arial" panose="020B0604020202020204" pitchFamily="34" charset="0"/>
              <a:buNone/>
              <a:defRPr/>
            </a:pPr>
            <a:r>
              <a:rPr lang="en-US" sz="3200" dirty="0"/>
              <a:t>Organizations intent on building shared visions continually encourage members to develop their personal visions. If people don’t have their own vision, all they can do is sign up for someone else’s. The result is compliance, never commitment.</a:t>
            </a:r>
          </a:p>
        </p:txBody>
      </p:sp>
      <p:sp>
        <p:nvSpPr>
          <p:cNvPr id="3" name="Text Placeholder 2">
            <a:extLst>
              <a:ext uri="{FF2B5EF4-FFF2-40B4-BE49-F238E27FC236}"/>
            </a:extLst>
          </p:cNvPr>
          <p:cNvSpPr>
            <a:spLocks noGrp="1"/>
          </p:cNvSpPr>
          <p:nvPr>
            <p:ph type="body" sz="quarter" idx="14"/>
          </p:nvPr>
        </p:nvSpPr>
        <p:spPr/>
        <p:txBody>
          <a:bodyPr rtlCol="0"/>
          <a:lstStyle/>
          <a:p>
            <a:pPr fontAlgn="auto">
              <a:defRPr/>
            </a:pPr>
            <a:r>
              <a:rPr lang="en-US" dirty="0"/>
              <a:t>Peter M. Senge, </a:t>
            </a:r>
            <a:r>
              <a:rPr lang="en-US" i="1" dirty="0"/>
              <a:t>The Fifth Discipline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1177925"/>
          </a:xfrm>
        </p:spPr>
        <p:txBody>
          <a:bodyPr>
            <a:normAutofit fontScale="90000"/>
          </a:bodyPr>
          <a:lstStyle/>
          <a:p>
            <a:pPr fontAlgn="auto">
              <a:spcAft>
                <a:spcPts val="0"/>
              </a:spcAft>
              <a:defRPr/>
            </a:pPr>
            <a:r>
              <a:rPr lang="en-US" dirty="0"/>
              <a:t>As a leader, which of the following do you find </a:t>
            </a:r>
            <a:r>
              <a:rPr lang="en-US" i="1" dirty="0"/>
              <a:t>more difficult</a:t>
            </a:r>
            <a:r>
              <a:rPr lang="en-US" dirty="0"/>
              <a:t>?</a:t>
            </a:r>
          </a:p>
        </p:txBody>
      </p:sp>
      <p:graphicFrame>
        <p:nvGraphicFramePr>
          <p:cNvPr id="3083" name="Object 11" descr="Chart showing higher responses for &quot;Making sure I remain open to all possibilities without closing off my options too quickly&quot; than &quot;Closing off options so that we have a clear decision.&quot;"/>
          <p:cNvGraphicFramePr>
            <a:graphicFrameLocks noChangeAspect="1"/>
          </p:cNvGraphicFramePr>
          <p:nvPr>
            <p:ph idx="4294967295"/>
          </p:nvPr>
        </p:nvGraphicFramePr>
        <p:xfrm>
          <a:off x="2413000" y="1990725"/>
          <a:ext cx="6221413" cy="4525963"/>
        </p:xfrm>
        <a:graphic>
          <a:graphicData uri="http://schemas.openxmlformats.org/presentationml/2006/ole">
            <p:oleObj spid="_x0000_s3083" name="Chart" r:id="rId3" imgW="4857801" imgH="3533843" progId="Excel.Sheet.8">
              <p:embed/>
            </p:oleObj>
          </a:graphicData>
        </a:graphic>
      </p:graphicFrame>
      <p:sp>
        <p:nvSpPr>
          <p:cNvPr id="3085" name="TextBox 4"/>
          <p:cNvSpPr txBox="1">
            <a:spLocks noChangeArrowheads="1"/>
          </p:cNvSpPr>
          <p:nvPr/>
        </p:nvSpPr>
        <p:spPr bwMode="auto">
          <a:xfrm>
            <a:off x="9131300" y="3943350"/>
            <a:ext cx="1320800" cy="923925"/>
          </a:xfrm>
          <a:prstGeom prst="rect">
            <a:avLst/>
          </a:prstGeom>
          <a:noFill/>
          <a:ln w="9525">
            <a:noFill/>
            <a:miter lim="800000"/>
            <a:headEnd/>
            <a:tailEnd/>
          </a:ln>
        </p:spPr>
        <p:txBody>
          <a:bodyPr anchor="ctr">
            <a:spAutoFit/>
          </a:bodyPr>
          <a:lstStyle/>
          <a:p>
            <a:r>
              <a:rPr lang="en-US">
                <a:latin typeface="Proxima Nova"/>
              </a:rPr>
              <a:t>Source: </a:t>
            </a:r>
            <a:r>
              <a:rPr lang="en-US" i="1">
                <a:latin typeface="Proxima Nova"/>
              </a:rPr>
              <a:t>The Work of Leaders</a:t>
            </a:r>
            <a:endParaRPr lang="en-US">
              <a:latin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Vision through exploration</a:t>
            </a:r>
          </a:p>
        </p:txBody>
      </p:sp>
      <p:sp>
        <p:nvSpPr>
          <p:cNvPr id="34818" name="Text Placeholder 2"/>
          <p:cNvSpPr>
            <a:spLocks noGrp="1"/>
          </p:cNvSpPr>
          <p:nvPr>
            <p:ph type="body" sz="quarter" idx="10"/>
          </p:nvPr>
        </p:nvSpPr>
        <p:spPr>
          <a:xfrm>
            <a:off x="1327150" y="2286000"/>
            <a:ext cx="6653213" cy="3454400"/>
          </a:xfrm>
        </p:spPr>
        <p:txBody>
          <a:bodyPr/>
          <a:lstStyle/>
          <a:p>
            <a:r>
              <a:rPr lang="en-US" sz="4400" smtClean="0"/>
              <a:t>“Give yourself permission to set aside specific time to let your mind wander, to think about the possibilities.”</a:t>
            </a:r>
          </a:p>
        </p:txBody>
      </p:sp>
      <p:pic>
        <p:nvPicPr>
          <p:cNvPr id="34819" name="Picture 2" descr="The Work of Leaders book cover"/>
          <p:cNvPicPr>
            <a:picLocks noGrp="1" noChangeAspect="1" noChangeArrowheads="1"/>
          </p:cNvPicPr>
          <p:nvPr>
            <p:ph type="pic" sz="quarter" idx="11"/>
          </p:nvPr>
        </p:nvPicPr>
        <p:blipFill>
          <a:blip r:embed="rId2"/>
          <a:srcRect l="-1154" r="-1018"/>
          <a:stretch>
            <a:fillRect/>
          </a:stretch>
        </p:blipFill>
        <p:spPr>
          <a:xfrm>
            <a:off x="8308975" y="2286000"/>
            <a:ext cx="3530600" cy="345598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595313" y="812800"/>
            <a:ext cx="9856787" cy="800100"/>
          </a:xfrm>
        </p:spPr>
        <p:txBody>
          <a:bodyPr/>
          <a:lstStyle/>
          <a:p>
            <a:pPr fontAlgn="auto">
              <a:spcAft>
                <a:spcPts val="0"/>
              </a:spcAft>
              <a:defRPr/>
            </a:pPr>
            <a:r>
              <a:rPr lang="en-US" dirty="0"/>
              <a:t>Do you need help remaining open?</a:t>
            </a:r>
          </a:p>
        </p:txBody>
      </p:sp>
      <p:sp>
        <p:nvSpPr>
          <p:cNvPr id="35842" name="Text Placeholder 2"/>
          <p:cNvSpPr>
            <a:spLocks noGrp="1"/>
          </p:cNvSpPr>
          <p:nvPr>
            <p:ph type="body" sz="quarter" idx="10"/>
          </p:nvPr>
        </p:nvSpPr>
        <p:spPr>
          <a:xfrm>
            <a:off x="1257300" y="3870325"/>
            <a:ext cx="9856788" cy="1430338"/>
          </a:xfrm>
        </p:spPr>
        <p:txBody>
          <a:bodyPr/>
          <a:lstStyle/>
          <a:p>
            <a:pPr indent="0">
              <a:buFont typeface="Arial" charset="0"/>
              <a:buNone/>
            </a:pPr>
            <a:r>
              <a:rPr lang="en-US" sz="4000" smtClean="0"/>
              <a:t>Discuss ways to avoid locking in on a plan or idea and trying to implement too quickly.</a:t>
            </a:r>
          </a:p>
        </p:txBody>
      </p:sp>
      <p:sp>
        <p:nvSpPr>
          <p:cNvPr id="6" name="Text Placeholder 2">
            <a:extLst>
              <a:ext uri="{FF2B5EF4-FFF2-40B4-BE49-F238E27FC236}"/>
            </a:extLst>
          </p:cNvPr>
          <p:cNvSpPr txBox="1">
            <a:spLocks/>
          </p:cNvSpPr>
          <p:nvPr/>
        </p:nvSpPr>
        <p:spPr>
          <a:xfrm>
            <a:off x="1257300" y="2341563"/>
            <a:ext cx="9856788" cy="800100"/>
          </a:xfrm>
          <a:prstGeom prst="rect">
            <a:avLst/>
          </a:prstGeom>
        </p:spPr>
        <p:txBody>
          <a:bodyPr lIns="0" rIns="0">
            <a:normAutofit/>
          </a:bodyPr>
          <a:lstStyle>
            <a:lvl1pPr marL="0" indent="-27432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indent="0" fontAlgn="auto">
              <a:buFont typeface="Arial" panose="020B0604020202020204" pitchFamily="34" charset="0"/>
              <a:buNone/>
              <a:defRPr/>
            </a:pPr>
            <a:r>
              <a:rPr lang="en-US" sz="4000" i="1" dirty="0">
                <a:solidFill>
                  <a:schemeClr val="accent6"/>
                </a:solidFill>
                <a:latin typeface="+mj-lt"/>
              </a:rPr>
              <a:t>Seek closure </a:t>
            </a:r>
            <a:r>
              <a:rPr lang="en-US" sz="4000" i="1" dirty="0">
                <a:solidFill>
                  <a:schemeClr val="accent6"/>
                </a:solidFill>
              </a:rPr>
              <a:t>	 				</a:t>
            </a:r>
            <a:r>
              <a:rPr lang="en-US" sz="4000" i="1" dirty="0">
                <a:solidFill>
                  <a:schemeClr val="accent6"/>
                </a:solidFill>
                <a:latin typeface="+mj-lt"/>
              </a:rPr>
              <a:t>Remain open</a:t>
            </a:r>
          </a:p>
        </p:txBody>
      </p:sp>
      <p:cxnSp>
        <p:nvCxnSpPr>
          <p:cNvPr id="8" name="Straight Arrow Connector 7">
            <a:extLst>
              <a:ext uri="{FF2B5EF4-FFF2-40B4-BE49-F238E27FC236}"/>
            </a:extLst>
          </p:cNvPr>
          <p:cNvCxnSpPr>
            <a:cxnSpLocks/>
          </p:cNvCxnSpPr>
          <p:nvPr/>
        </p:nvCxnSpPr>
        <p:spPr>
          <a:xfrm>
            <a:off x="4322763" y="2660650"/>
            <a:ext cx="2884487" cy="0"/>
          </a:xfrm>
          <a:prstGeom prst="straightConnector1">
            <a:avLst/>
          </a:prstGeom>
          <a:ln w="38100">
            <a:solidFill>
              <a:schemeClr val="accent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DISC_Backup">
  <a:themeElements>
    <a:clrScheme name="discprofile Colors">
      <a:dk1>
        <a:srgbClr val="171238"/>
      </a:dk1>
      <a:lt1>
        <a:srgbClr val="FFFFFF"/>
      </a:lt1>
      <a:dk2>
        <a:srgbClr val="171238"/>
      </a:dk2>
      <a:lt2>
        <a:srgbClr val="FFFFFF"/>
      </a:lt2>
      <a:accent1>
        <a:srgbClr val="171238"/>
      </a:accent1>
      <a:accent2>
        <a:srgbClr val="28AE4B"/>
      </a:accent2>
      <a:accent3>
        <a:srgbClr val="EFD66D"/>
      </a:accent3>
      <a:accent4>
        <a:srgbClr val="1FA1D1"/>
      </a:accent4>
      <a:accent5>
        <a:srgbClr val="CE415B"/>
      </a:accent5>
      <a:accent6>
        <a:srgbClr val="B34B83"/>
      </a:accent6>
      <a:hlink>
        <a:srgbClr val="7980FF"/>
      </a:hlink>
      <a:folHlink>
        <a:srgbClr val="D783FF"/>
      </a:folHlink>
    </a:clrScheme>
    <a:fontScheme name="Test">
      <a:majorFont>
        <a:latin typeface="Abril Titling"/>
        <a:ea typeface=""/>
        <a:cs typeface=""/>
      </a:majorFont>
      <a:minorFont>
        <a:latin typeface="Proxima Nov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bodyPr vert="horz" lIns="91440" tIns="45720" rIns="91440" bIns="45720" rtlCol="0" anchor="ctr"/>
      <a:lstStyle>
        <a:defPPr>
          <a:defRPr b="1" dirty="0" err="1" smtClean="0"/>
        </a:defPPr>
      </a:lstStyle>
    </a:txDef>
  </a:objectDefaults>
  <a:extraClrSchemeLst/>
  <a:extLst>
    <a:ext uri="{05A4C25C-085E-4340-85A3-A5531E510DB2}">
      <thm15:themeFamily xmlns="" xmlns:thm15="http://schemas.microsoft.com/office/thememl/2012/main" name="discprofile_template" id="{97AFBE09-96E1-4F91-B0DD-8D70B9183430}" vid="{6CA4647F-49C8-488C-816C-E6D28E121B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discprofile_template</Template>
  <TotalTime>483</TotalTime>
  <Words>700</Words>
  <Application>Microsoft Macintosh PowerPoint</Application>
  <PresentationFormat>Custom</PresentationFormat>
  <Paragraphs>83</Paragraphs>
  <Slides>26</Slides>
  <Notes>0</Notes>
  <HiddenSlides>0</HiddenSlides>
  <MMClips>0</MMClips>
  <ScaleCrop>false</ScaleCrop>
  <HeadingPairs>
    <vt:vector size="8" baseType="variant">
      <vt:variant>
        <vt:lpstr>Fonts Used</vt:lpstr>
      </vt:variant>
      <vt:variant>
        <vt:i4>5</vt:i4>
      </vt:variant>
      <vt:variant>
        <vt:lpstr>Design Template</vt:lpstr>
      </vt:variant>
      <vt:variant>
        <vt:i4>20</vt:i4>
      </vt:variant>
      <vt:variant>
        <vt:lpstr>Embedded OLE Servers</vt:lpstr>
      </vt:variant>
      <vt:variant>
        <vt:i4>1</vt:i4>
      </vt:variant>
      <vt:variant>
        <vt:lpstr>Slide Titles</vt:lpstr>
      </vt:variant>
      <vt:variant>
        <vt:i4>26</vt:i4>
      </vt:variant>
    </vt:vector>
  </HeadingPairs>
  <TitlesOfParts>
    <vt:vector size="52" baseType="lpstr">
      <vt:lpstr>Proxima Nova</vt:lpstr>
      <vt:lpstr>Arial</vt:lpstr>
      <vt:lpstr>Abril Titling</vt:lpstr>
      <vt:lpstr>Calibri</vt:lpstr>
      <vt:lpstr>Wingdings</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Chart</vt:lpstr>
      <vt:lpstr>Vision</vt:lpstr>
      <vt:lpstr>Vision</vt:lpstr>
      <vt:lpstr>What is your vision?</vt:lpstr>
      <vt:lpstr>Vision</vt:lpstr>
      <vt:lpstr>Samples</vt:lpstr>
      <vt:lpstr>Slide 6</vt:lpstr>
      <vt:lpstr>As a leader, which of the following do you find more difficult?</vt:lpstr>
      <vt:lpstr>Vision through exploration</vt:lpstr>
      <vt:lpstr>Do you need help remaining open?</vt:lpstr>
      <vt:lpstr>Prioritize the big picture</vt:lpstr>
      <vt:lpstr>Example</vt:lpstr>
      <vt:lpstr>Example</vt:lpstr>
      <vt:lpstr>Do you need help focusing on the big picture?</vt:lpstr>
      <vt:lpstr>Do you need help focusing on the big picture?</vt:lpstr>
      <vt:lpstr>Preparing your vision</vt:lpstr>
      <vt:lpstr>Vision: Assignment</vt:lpstr>
      <vt:lpstr>Vision through boldness</vt:lpstr>
      <vt:lpstr>Vision through boldness</vt:lpstr>
      <vt:lpstr>Vision: Assignment</vt:lpstr>
      <vt:lpstr>Do you need help?</vt:lpstr>
      <vt:lpstr>Testing your assumptions</vt:lpstr>
      <vt:lpstr>Testing your assumptions</vt:lpstr>
      <vt:lpstr>What’s your image?</vt:lpstr>
      <vt:lpstr>Slide 24</vt:lpstr>
      <vt:lpstr>Would your followers agree?</vt:lpstr>
      <vt:lpstr>Learn more at discprofile.com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favorite quotes about teamwork</dc:title>
  <dc:creator>Xteen</dc:creator>
  <cp:lastModifiedBy>Xteen</cp:lastModifiedBy>
  <cp:revision>36</cp:revision>
  <dcterms:created xsi:type="dcterms:W3CDTF">2020-09-23T19:32:45Z</dcterms:created>
  <dcterms:modified xsi:type="dcterms:W3CDTF">2020-10-06T15:30:52Z</dcterms:modified>
</cp:coreProperties>
</file>